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  <p:sldMasterId id="2147484089" r:id="rId2"/>
  </p:sldMasterIdLst>
  <p:notesMasterIdLst>
    <p:notesMasterId r:id="rId68"/>
  </p:notesMasterIdLst>
  <p:sldIdLst>
    <p:sldId id="256" r:id="rId3"/>
    <p:sldId id="303" r:id="rId4"/>
    <p:sldId id="436" r:id="rId5"/>
    <p:sldId id="257" r:id="rId6"/>
    <p:sldId id="443" r:id="rId7"/>
    <p:sldId id="307" r:id="rId8"/>
    <p:sldId id="313" r:id="rId9"/>
    <p:sldId id="314" r:id="rId10"/>
    <p:sldId id="318" r:id="rId11"/>
    <p:sldId id="306" r:id="rId12"/>
    <p:sldId id="319" r:id="rId13"/>
    <p:sldId id="328" r:id="rId14"/>
    <p:sldId id="331" r:id="rId15"/>
    <p:sldId id="332" r:id="rId16"/>
    <p:sldId id="334" r:id="rId17"/>
    <p:sldId id="338" r:id="rId18"/>
    <p:sldId id="339" r:id="rId19"/>
    <p:sldId id="474" r:id="rId20"/>
    <p:sldId id="326" r:id="rId21"/>
    <p:sldId id="345" r:id="rId22"/>
    <p:sldId id="354" r:id="rId23"/>
    <p:sldId id="355" r:id="rId24"/>
    <p:sldId id="357" r:id="rId25"/>
    <p:sldId id="358" r:id="rId26"/>
    <p:sldId id="359" r:id="rId27"/>
    <p:sldId id="361" r:id="rId28"/>
    <p:sldId id="362" r:id="rId29"/>
    <p:sldId id="360" r:id="rId30"/>
    <p:sldId id="444" r:id="rId31"/>
    <p:sldId id="370" r:id="rId32"/>
    <p:sldId id="445" r:id="rId33"/>
    <p:sldId id="387" r:id="rId34"/>
    <p:sldId id="371" r:id="rId35"/>
    <p:sldId id="372" r:id="rId36"/>
    <p:sldId id="373" r:id="rId37"/>
    <p:sldId id="375" r:id="rId38"/>
    <p:sldId id="376" r:id="rId39"/>
    <p:sldId id="383" r:id="rId40"/>
    <p:sldId id="437" r:id="rId41"/>
    <p:sldId id="439" r:id="rId42"/>
    <p:sldId id="440" r:id="rId43"/>
    <p:sldId id="441" r:id="rId44"/>
    <p:sldId id="422" r:id="rId45"/>
    <p:sldId id="423" r:id="rId46"/>
    <p:sldId id="425" r:id="rId47"/>
    <p:sldId id="448" r:id="rId48"/>
    <p:sldId id="428" r:id="rId49"/>
    <p:sldId id="429" r:id="rId50"/>
    <p:sldId id="430" r:id="rId51"/>
    <p:sldId id="431" r:id="rId52"/>
    <p:sldId id="432" r:id="rId53"/>
    <p:sldId id="434" r:id="rId54"/>
    <p:sldId id="435" r:id="rId55"/>
    <p:sldId id="447" r:id="rId56"/>
    <p:sldId id="391" r:id="rId57"/>
    <p:sldId id="393" r:id="rId58"/>
    <p:sldId id="446" r:id="rId59"/>
    <p:sldId id="407" r:id="rId60"/>
    <p:sldId id="363" r:id="rId61"/>
    <p:sldId id="364" r:id="rId62"/>
    <p:sldId id="365" r:id="rId63"/>
    <p:sldId id="366" r:id="rId64"/>
    <p:sldId id="367" r:id="rId65"/>
    <p:sldId id="401" r:id="rId66"/>
    <p:sldId id="369" r:id="rId6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3" autoAdjust="0"/>
    <p:restoredTop sz="84549" autoAdjust="0"/>
  </p:normalViewPr>
  <p:slideViewPr>
    <p:cSldViewPr>
      <p:cViewPr>
        <p:scale>
          <a:sx n="68" d="100"/>
          <a:sy n="68" d="100"/>
        </p:scale>
        <p:origin x="-402" y="-30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c oreo" userId="c1c4489e12840099" providerId="LiveId" clId="{049BCD05-21BD-4669-937A-64718E241CF3}"/>
    <pc:docChg chg="undo modSld">
      <pc:chgData name="pc oreo" userId="c1c4489e12840099" providerId="LiveId" clId="{049BCD05-21BD-4669-937A-64718E241CF3}" dt="2018-05-14T14:40:33.530" v="2" actId="114"/>
      <pc:docMkLst>
        <pc:docMk/>
      </pc:docMkLst>
      <pc:sldChg chg="modSp">
        <pc:chgData name="pc oreo" userId="c1c4489e12840099" providerId="LiveId" clId="{049BCD05-21BD-4669-937A-64718E241CF3}" dt="2018-05-14T14:40:33.530" v="2" actId="114"/>
        <pc:sldMkLst>
          <pc:docMk/>
          <pc:sldMk cId="674510435" sldId="448"/>
        </pc:sldMkLst>
        <pc:spChg chg="mod">
          <ac:chgData name="pc oreo" userId="c1c4489e12840099" providerId="LiveId" clId="{049BCD05-21BD-4669-937A-64718E241CF3}" dt="2018-05-14T14:40:33.530" v="2" actId="114"/>
          <ac:spMkLst>
            <pc:docMk/>
            <pc:sldMk cId="674510435" sldId="448"/>
            <ac:spMk id="3" creationId="{00000000-0000-0000-0000-000000000000}"/>
          </ac:spMkLst>
        </pc:spChg>
      </pc:sldChg>
    </pc:docChg>
  </pc:docChgLst>
  <pc:docChgLst>
    <pc:chgData userId="c1c4489e12840099" providerId="LiveId" clId="{5827242D-0EC1-489F-AE27-B64C6E9AB754}"/>
    <pc:docChg chg="delSld modSld">
      <pc:chgData name="" userId="c1c4489e12840099" providerId="LiveId" clId="{5827242D-0EC1-489F-AE27-B64C6E9AB754}" dt="2018-05-11T10:03:28.866" v="73" actId="113"/>
      <pc:docMkLst>
        <pc:docMk/>
      </pc:docMkLst>
      <pc:sldChg chg="modNotesTx">
        <pc:chgData name="" userId="c1c4489e12840099" providerId="LiveId" clId="{5827242D-0EC1-489F-AE27-B64C6E9AB754}" dt="2018-05-11T10:00:16.738" v="0" actId="20577"/>
        <pc:sldMkLst>
          <pc:docMk/>
          <pc:sldMk cId="44915810" sldId="314"/>
        </pc:sldMkLst>
      </pc:sldChg>
      <pc:sldChg chg="modNotesTx">
        <pc:chgData name="" userId="c1c4489e12840099" providerId="LiveId" clId="{5827242D-0EC1-489F-AE27-B64C6E9AB754}" dt="2018-05-11T10:00:31.292" v="1" actId="20577"/>
        <pc:sldMkLst>
          <pc:docMk/>
          <pc:sldMk cId="3380425889" sldId="334"/>
        </pc:sldMkLst>
      </pc:sldChg>
      <pc:sldChg chg="modNotesTx">
        <pc:chgData name="" userId="c1c4489e12840099" providerId="LiveId" clId="{5827242D-0EC1-489F-AE27-B64C6E9AB754}" dt="2018-05-11T10:00:34.484" v="2" actId="20577"/>
        <pc:sldMkLst>
          <pc:docMk/>
          <pc:sldMk cId="3849623972" sldId="338"/>
        </pc:sldMkLst>
      </pc:sldChg>
      <pc:sldChg chg="modNotesTx">
        <pc:chgData name="" userId="c1c4489e12840099" providerId="LiveId" clId="{5827242D-0EC1-489F-AE27-B64C6E9AB754}" dt="2018-05-11T10:02:46.299" v="71" actId="6549"/>
        <pc:sldMkLst>
          <pc:docMk/>
          <pc:sldMk cId="1128344049" sldId="360"/>
        </pc:sldMkLst>
      </pc:sldChg>
      <pc:sldChg chg="modNotesTx">
        <pc:chgData name="" userId="c1c4489e12840099" providerId="LiveId" clId="{5827242D-0EC1-489F-AE27-B64C6E9AB754}" dt="2018-05-11T10:03:04.502" v="72" actId="6549"/>
        <pc:sldMkLst>
          <pc:docMk/>
          <pc:sldMk cId="2118531201" sldId="432"/>
        </pc:sldMkLst>
      </pc:sldChg>
      <pc:sldChg chg="modSp">
        <pc:chgData name="" userId="c1c4489e12840099" providerId="LiveId" clId="{5827242D-0EC1-489F-AE27-B64C6E9AB754}" dt="2018-05-11T10:03:28.866" v="73" actId="113"/>
        <pc:sldMkLst>
          <pc:docMk/>
          <pc:sldMk cId="3652173015" sldId="440"/>
        </pc:sldMkLst>
        <pc:spChg chg="mod">
          <ac:chgData name="" userId="c1c4489e12840099" providerId="LiveId" clId="{5827242D-0EC1-489F-AE27-B64C6E9AB754}" dt="2018-05-11T10:03:28.866" v="73" actId="113"/>
          <ac:spMkLst>
            <pc:docMk/>
            <pc:sldMk cId="3652173015" sldId="440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1C3B9-BA1A-4810-A440-59BB1098BCFA}" type="doc">
      <dgm:prSet loTypeId="urn:microsoft.com/office/officeart/2005/8/layout/hierarchy2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5B79D-5A1C-4F29-8683-977415CDAFA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2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Desire</a:t>
          </a:r>
        </a:p>
      </dgm:t>
    </dgm:pt>
    <dgm:pt modelId="{5B1CF8AC-67D9-48A0-AC16-1970EE4E1E69}" type="parTrans" cxnId="{89B70B9A-C56E-41F6-9697-BF149F689637}">
      <dgm:prSet/>
      <dgm:spPr/>
      <dgm:t>
        <a:bodyPr/>
        <a:lstStyle/>
        <a:p>
          <a:endParaRPr lang="en-US"/>
        </a:p>
      </dgm:t>
    </dgm:pt>
    <dgm:pt modelId="{F314E4E9-FA74-46BF-970C-224075A659A9}" type="sibTrans" cxnId="{89B70B9A-C56E-41F6-9697-BF149F689637}">
      <dgm:prSet/>
      <dgm:spPr/>
      <dgm:t>
        <a:bodyPr/>
        <a:lstStyle/>
        <a:p>
          <a:endParaRPr lang="en-US"/>
        </a:p>
      </dgm:t>
    </dgm:pt>
    <dgm:pt modelId="{800A22AC-DB69-407D-9319-EA2B524B3CF7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Contents</a:t>
          </a:r>
          <a:endParaRPr lang="en-US" b="1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gm:t>
    </dgm:pt>
    <dgm:pt modelId="{35F88981-26C7-4438-99E3-4F2E80C3CA7C}" type="parTrans" cxnId="{BDD4B2BE-B566-4CC4-A336-014BC7B137BD}">
      <dgm:prSet/>
      <dgm:spPr/>
      <dgm:t>
        <a:bodyPr/>
        <a:lstStyle/>
        <a:p>
          <a:endParaRPr lang="en-US"/>
        </a:p>
      </dgm:t>
    </dgm:pt>
    <dgm:pt modelId="{94D02103-A6E4-4B7B-81E7-CDE9B97E601D}" type="sibTrans" cxnId="{BDD4B2BE-B566-4CC4-A336-014BC7B137BD}">
      <dgm:prSet/>
      <dgm:spPr/>
      <dgm:t>
        <a:bodyPr/>
        <a:lstStyle/>
        <a:p>
          <a:endParaRPr lang="en-US"/>
        </a:p>
      </dgm:t>
    </dgm:pt>
    <dgm:pt modelId="{B8945E4B-6939-414C-A4E2-BEF6B2FE92FA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More</a:t>
          </a:r>
          <a:endParaRPr lang="en-US" b="1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gm:t>
    </dgm:pt>
    <dgm:pt modelId="{5945E42C-9824-4790-B9AF-5884128F32F0}" type="parTrans" cxnId="{F7B56A91-CE27-40AA-B157-6DDAE7BD9214}">
      <dgm:prSet/>
      <dgm:spPr/>
      <dgm:t>
        <a:bodyPr/>
        <a:lstStyle/>
        <a:p>
          <a:endParaRPr lang="en-US"/>
        </a:p>
      </dgm:t>
    </dgm:pt>
    <dgm:pt modelId="{8D3333D9-E1B2-4C3C-92B0-009E744DD336}" type="sibTrans" cxnId="{F7B56A91-CE27-40AA-B157-6DDAE7BD9214}">
      <dgm:prSet/>
      <dgm:spPr/>
      <dgm:t>
        <a:bodyPr/>
        <a:lstStyle/>
        <a:p>
          <a:endParaRPr lang="en-US"/>
        </a:p>
      </dgm:t>
    </dgm:pt>
    <dgm:pt modelId="{84B9FB6A-3A1F-476E-A0A2-43E104D06434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Less</a:t>
          </a:r>
          <a:r>
            <a:rPr lang="zh-CN" altLang="en-US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 </a:t>
          </a:r>
          <a:endParaRPr lang="en-US" b="1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9839A0D0-C2D9-4DFA-B5A3-B40081A67B38}" type="parTrans" cxnId="{2A5C4384-CF01-4384-BBCA-2EDB56280EB9}">
      <dgm:prSet/>
      <dgm:spPr/>
      <dgm:t>
        <a:bodyPr/>
        <a:lstStyle/>
        <a:p>
          <a:endParaRPr lang="en-US"/>
        </a:p>
      </dgm:t>
    </dgm:pt>
    <dgm:pt modelId="{451BA618-7F41-468E-8022-2705F0E5B6CD}" type="sibTrans" cxnId="{2A5C4384-CF01-4384-BBCA-2EDB56280EB9}">
      <dgm:prSet/>
      <dgm:spPr/>
      <dgm:t>
        <a:bodyPr/>
        <a:lstStyle/>
        <a:p>
          <a:endParaRPr lang="en-US"/>
        </a:p>
      </dgm:t>
    </dgm:pt>
    <dgm:pt modelId="{6456B789-DD23-4EAF-AE0C-C301FE7C637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Degrees</a:t>
          </a:r>
          <a:endParaRPr lang="en-US" b="1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gm:t>
    </dgm:pt>
    <dgm:pt modelId="{BA939C94-3301-4290-A96F-18F7683BEF7E}" type="parTrans" cxnId="{7277A18C-8C61-440A-B1B2-A3C77ED02024}">
      <dgm:prSet/>
      <dgm:spPr/>
      <dgm:t>
        <a:bodyPr/>
        <a:lstStyle/>
        <a:p>
          <a:endParaRPr lang="en-US"/>
        </a:p>
      </dgm:t>
    </dgm:pt>
    <dgm:pt modelId="{66610850-EA30-4C5D-8839-AF755B1994A9}" type="sibTrans" cxnId="{7277A18C-8C61-440A-B1B2-A3C77ED02024}">
      <dgm:prSet/>
      <dgm:spPr/>
      <dgm:t>
        <a:bodyPr/>
        <a:lstStyle/>
        <a:p>
          <a:endParaRPr lang="en-US"/>
        </a:p>
      </dgm:t>
    </dgm:pt>
    <dgm:pt modelId="{8AD5AFC3-34D6-4F79-84B0-F824010D131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Strong</a:t>
          </a:r>
          <a:endParaRPr lang="en-US" b="1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gm:t>
    </dgm:pt>
    <dgm:pt modelId="{D2955497-B079-40CF-880E-CE70B45C80DC}" type="parTrans" cxnId="{6E36B956-63AB-481D-A7F1-3683F28E05EA}">
      <dgm:prSet/>
      <dgm:spPr/>
      <dgm:t>
        <a:bodyPr/>
        <a:lstStyle/>
        <a:p>
          <a:endParaRPr lang="en-US"/>
        </a:p>
      </dgm:t>
    </dgm:pt>
    <dgm:pt modelId="{9B3DA0AF-CC3D-45D7-9BC1-B8D6F301E7E1}" type="sibTrans" cxnId="{6E36B956-63AB-481D-A7F1-3683F28E05EA}">
      <dgm:prSet/>
      <dgm:spPr/>
      <dgm:t>
        <a:bodyPr/>
        <a:lstStyle/>
        <a:p>
          <a:endParaRPr lang="en-US"/>
        </a:p>
      </dgm:t>
    </dgm:pt>
    <dgm:pt modelId="{E4D43BD8-D972-4C62-A2AD-6B28D69CF40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 </a:t>
          </a:r>
          <a:r>
            <a:rPr lang="en-US" altLang="zh-CN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More Actions</a:t>
          </a:r>
          <a:endParaRPr lang="en-US" b="1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gm:t>
    </dgm:pt>
    <dgm:pt modelId="{3031F8B9-DEF6-4234-90F0-27B3E033B902}" type="parTrans" cxnId="{7B4D5779-B370-40DE-A295-2D478B1820C2}">
      <dgm:prSet/>
      <dgm:spPr/>
      <dgm:t>
        <a:bodyPr/>
        <a:lstStyle/>
        <a:p>
          <a:endParaRPr lang="en-US"/>
        </a:p>
      </dgm:t>
    </dgm:pt>
    <dgm:pt modelId="{3F1BB76B-F489-4D14-9F5B-F91675EB4642}" type="sibTrans" cxnId="{7B4D5779-B370-40DE-A295-2D478B1820C2}">
      <dgm:prSet/>
      <dgm:spPr/>
      <dgm:t>
        <a:bodyPr/>
        <a:lstStyle/>
        <a:p>
          <a:endParaRPr lang="en-US"/>
        </a:p>
      </dgm:t>
    </dgm:pt>
    <dgm:pt modelId="{74242837-E475-4F59-87EC-800105AC80C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Weak</a:t>
          </a:r>
          <a:endParaRPr lang="en-US" b="1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gm:t>
    </dgm:pt>
    <dgm:pt modelId="{F467BD23-6D03-4653-84F5-AF23DD9CB3C5}" type="parTrans" cxnId="{5E7A8663-A4AB-4C4A-AF1D-A313DD40A813}">
      <dgm:prSet/>
      <dgm:spPr/>
      <dgm:t>
        <a:bodyPr/>
        <a:lstStyle/>
        <a:p>
          <a:endParaRPr lang="en-US"/>
        </a:p>
      </dgm:t>
    </dgm:pt>
    <dgm:pt modelId="{56C2E75D-3E5A-4B83-8A3F-29ACCE967825}" type="sibTrans" cxnId="{5E7A8663-A4AB-4C4A-AF1D-A313DD40A813}">
      <dgm:prSet/>
      <dgm:spPr/>
      <dgm:t>
        <a:bodyPr/>
        <a:lstStyle/>
        <a:p>
          <a:endParaRPr lang="en-US"/>
        </a:p>
      </dgm:t>
    </dgm:pt>
    <dgm:pt modelId="{C46F6AAB-1A3D-49CC-B839-C4EB08BABA3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500" b="1" dirty="0">
              <a:solidFill>
                <a:schemeClr val="bg2"/>
              </a:solidFill>
              <a:latin typeface="楷体" pitchFamily="49" charset="-122"/>
              <a:ea typeface="楷体" pitchFamily="49" charset="-122"/>
            </a:rPr>
            <a:t> </a:t>
          </a:r>
          <a:r>
            <a:rPr lang="en-US" altLang="zh-CN" sz="3200" b="1" dirty="0">
              <a:solidFill>
                <a:schemeClr val="tx1"/>
              </a:solidFill>
              <a:latin typeface="+mn-lt"/>
              <a:ea typeface="楷体" pitchFamily="49" charset="-122"/>
            </a:rPr>
            <a:t>?</a:t>
          </a:r>
          <a:endParaRPr lang="en-US" sz="3200" b="1" dirty="0">
            <a:solidFill>
              <a:schemeClr val="tx1"/>
            </a:solidFill>
            <a:latin typeface="+mn-lt"/>
            <a:ea typeface="楷体" pitchFamily="49" charset="-122"/>
          </a:endParaRPr>
        </a:p>
      </dgm:t>
    </dgm:pt>
    <dgm:pt modelId="{C3DD1354-2D6B-43D6-B79D-E7A9F8AFC454}" type="parTrans" cxnId="{4EB0C8B9-109E-49DA-98B4-E5856A321F7B}">
      <dgm:prSet/>
      <dgm:spPr/>
      <dgm:t>
        <a:bodyPr/>
        <a:lstStyle/>
        <a:p>
          <a:endParaRPr lang="en-US"/>
        </a:p>
      </dgm:t>
    </dgm:pt>
    <dgm:pt modelId="{C09F6D29-7389-4A6A-B590-FB1BD523D7A6}" type="sibTrans" cxnId="{4EB0C8B9-109E-49DA-98B4-E5856A321F7B}">
      <dgm:prSet/>
      <dgm:spPr/>
      <dgm:t>
        <a:bodyPr/>
        <a:lstStyle/>
        <a:p>
          <a:endParaRPr lang="en-US"/>
        </a:p>
      </dgm:t>
    </dgm:pt>
    <dgm:pt modelId="{6766ECDE-9C9A-45F5-B61C-B8AD00D86BE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?</a:t>
          </a:r>
        </a:p>
      </dgm:t>
    </dgm:pt>
    <dgm:pt modelId="{19D99EE9-1293-447E-9C26-2171FA259BDD}" type="parTrans" cxnId="{37771DD1-5F63-47C2-910E-C3FB8C7F2FB6}">
      <dgm:prSet/>
      <dgm:spPr/>
      <dgm:t>
        <a:bodyPr/>
        <a:lstStyle/>
        <a:p>
          <a:endParaRPr lang="en-US"/>
        </a:p>
      </dgm:t>
    </dgm:pt>
    <dgm:pt modelId="{ABEBECF3-90D1-4E7A-9443-5223B7FB5D51}" type="sibTrans" cxnId="{37771DD1-5F63-47C2-910E-C3FB8C7F2FB6}">
      <dgm:prSet/>
      <dgm:spPr/>
      <dgm:t>
        <a:bodyPr/>
        <a:lstStyle/>
        <a:p>
          <a:endParaRPr lang="en-US"/>
        </a:p>
      </dgm:t>
    </dgm:pt>
    <dgm:pt modelId="{839DFD80-2DE3-44B3-B782-E109A8BBC68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altLang="zh-CN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More Actions</a:t>
          </a:r>
          <a:endParaRPr lang="en-US" b="1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gm:t>
    </dgm:pt>
    <dgm:pt modelId="{13C294FF-E2B9-447E-BA33-CFBB105F9051}" type="parTrans" cxnId="{0F99CF8F-F4E9-41EC-89A0-F9C1457A8ACB}">
      <dgm:prSet/>
      <dgm:spPr/>
      <dgm:t>
        <a:bodyPr/>
        <a:lstStyle/>
        <a:p>
          <a:endParaRPr lang="en-US"/>
        </a:p>
      </dgm:t>
    </dgm:pt>
    <dgm:pt modelId="{D3919D7B-0848-4A61-9C71-BDA8302FE8E2}" type="sibTrans" cxnId="{0F99CF8F-F4E9-41EC-89A0-F9C1457A8ACB}">
      <dgm:prSet/>
      <dgm:spPr/>
      <dgm:t>
        <a:bodyPr/>
        <a:lstStyle/>
        <a:p>
          <a:endParaRPr lang="en-US"/>
        </a:p>
      </dgm:t>
    </dgm:pt>
    <dgm:pt modelId="{66021E21-2ED7-46A4-A377-442A0CE86F65}" type="pres">
      <dgm:prSet presAssocID="{BEA1C3B9-BA1A-4810-A440-59BB1098BC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81AC4-10C8-475C-8AD3-B54A670B8E5F}" type="pres">
      <dgm:prSet presAssocID="{E435B79D-5A1C-4F29-8683-977415CDAFAD}" presName="root1" presStyleCnt="0"/>
      <dgm:spPr/>
    </dgm:pt>
    <dgm:pt modelId="{598F98FA-7290-4FA6-AAC7-A52010BD32F8}" type="pres">
      <dgm:prSet presAssocID="{E435B79D-5A1C-4F29-8683-977415CDAFAD}" presName="LevelOneTextNode" presStyleLbl="node0" presStyleIdx="0" presStyleCnt="1" custScaleX="68307" custScaleY="143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041AD9-ABC3-4D75-B51D-D2B0407CE0AC}" type="pres">
      <dgm:prSet presAssocID="{E435B79D-5A1C-4F29-8683-977415CDAFAD}" presName="level2hierChild" presStyleCnt="0"/>
      <dgm:spPr/>
    </dgm:pt>
    <dgm:pt modelId="{F03164C3-FD32-472B-9EC3-6522E440FDB3}" type="pres">
      <dgm:prSet presAssocID="{35F88981-26C7-4438-99E3-4F2E80C3CA7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3294471-9254-43F2-BCEE-7CB0041F40BE}" type="pres">
      <dgm:prSet presAssocID="{35F88981-26C7-4438-99E3-4F2E80C3CA7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549905B-BAF5-4C70-B221-FB84A4E6FC0E}" type="pres">
      <dgm:prSet presAssocID="{800A22AC-DB69-407D-9319-EA2B524B3CF7}" presName="root2" presStyleCnt="0"/>
      <dgm:spPr/>
    </dgm:pt>
    <dgm:pt modelId="{CECB72B1-B60D-4D50-AC57-B4B9273521C4}" type="pres">
      <dgm:prSet presAssocID="{800A22AC-DB69-407D-9319-EA2B524B3CF7}" presName="LevelTwoTextNode" presStyleLbl="node2" presStyleIdx="0" presStyleCnt="2" custScaleX="68875" custScaleY="126334" custLinFactNeighborX="10017" custLinFactNeighborY="-41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B36D23-91A1-400C-B89A-26D4ABF51890}" type="pres">
      <dgm:prSet presAssocID="{800A22AC-DB69-407D-9319-EA2B524B3CF7}" presName="level3hierChild" presStyleCnt="0"/>
      <dgm:spPr/>
    </dgm:pt>
    <dgm:pt modelId="{9CC84519-CBB5-42F7-9D16-031FE509FA74}" type="pres">
      <dgm:prSet presAssocID="{5945E42C-9824-4790-B9AF-5884128F32F0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8A5CAEF4-C9FB-4174-B0E2-55D9976EC0B3}" type="pres">
      <dgm:prSet presAssocID="{5945E42C-9824-4790-B9AF-5884128F32F0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7ACE302-45CE-4D25-9D61-0BC1EE57C587}" type="pres">
      <dgm:prSet presAssocID="{B8945E4B-6939-414C-A4E2-BEF6B2FE92FA}" presName="root2" presStyleCnt="0"/>
      <dgm:spPr/>
    </dgm:pt>
    <dgm:pt modelId="{3AACF3AD-45D3-4A5A-A28F-47C8406D111B}" type="pres">
      <dgm:prSet presAssocID="{B8945E4B-6939-414C-A4E2-BEF6B2FE92FA}" presName="LevelTwoTextNode" presStyleLbl="node3" presStyleIdx="0" presStyleCnt="4" custScaleX="64414" custLinFactNeighborX="4713" custLinFactNeighborY="-42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8DADDF-546F-41F3-B0DB-A1268ECEA0D7}" type="pres">
      <dgm:prSet presAssocID="{B8945E4B-6939-414C-A4E2-BEF6B2FE92FA}" presName="level3hierChild" presStyleCnt="0"/>
      <dgm:spPr/>
    </dgm:pt>
    <dgm:pt modelId="{EAEEA189-2763-48A4-9F32-4F059182B71C}" type="pres">
      <dgm:prSet presAssocID="{13C294FF-E2B9-447E-BA33-CFBB105F9051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B8B6D3FA-6270-4EA4-9488-E72B89ED5C0A}" type="pres">
      <dgm:prSet presAssocID="{13C294FF-E2B9-447E-BA33-CFBB105F9051}" presName="connTx" presStyleLbl="parChTrans1D4" presStyleIdx="0" presStyleCnt="4"/>
      <dgm:spPr/>
      <dgm:t>
        <a:bodyPr/>
        <a:lstStyle/>
        <a:p>
          <a:endParaRPr lang="en-US"/>
        </a:p>
      </dgm:t>
    </dgm:pt>
    <dgm:pt modelId="{4BCCAE59-E713-4C3A-BBC7-D4F302653805}" type="pres">
      <dgm:prSet presAssocID="{839DFD80-2DE3-44B3-B782-E109A8BBC68F}" presName="root2" presStyleCnt="0"/>
      <dgm:spPr/>
    </dgm:pt>
    <dgm:pt modelId="{C26C20A1-44C0-4A4B-B34E-DCE78FAF3514}" type="pres">
      <dgm:prSet presAssocID="{839DFD80-2DE3-44B3-B782-E109A8BBC68F}" presName="LevelTwoTextNode" presStyleLbl="node4" presStyleIdx="0" presStyleCnt="4" custLinFactNeighborX="256" custLinFactNeighborY="-31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AC2A0D-15EA-40F4-987F-DFB2C0FB752A}" type="pres">
      <dgm:prSet presAssocID="{839DFD80-2DE3-44B3-B782-E109A8BBC68F}" presName="level3hierChild" presStyleCnt="0"/>
      <dgm:spPr/>
    </dgm:pt>
    <dgm:pt modelId="{B1A89580-6860-44F6-B143-3E5BC2F4E802}" type="pres">
      <dgm:prSet presAssocID="{9839A0D0-C2D9-4DFA-B5A3-B40081A67B38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02D23136-9354-4EF4-A897-2838E5312326}" type="pres">
      <dgm:prSet presAssocID="{9839A0D0-C2D9-4DFA-B5A3-B40081A67B38}" presName="connTx" presStyleLbl="parChTrans1D3" presStyleIdx="1" presStyleCnt="4"/>
      <dgm:spPr/>
      <dgm:t>
        <a:bodyPr/>
        <a:lstStyle/>
        <a:p>
          <a:endParaRPr lang="en-US"/>
        </a:p>
      </dgm:t>
    </dgm:pt>
    <dgm:pt modelId="{C0E3A6E2-C522-464A-A888-BEB78F3A46F2}" type="pres">
      <dgm:prSet presAssocID="{84B9FB6A-3A1F-476E-A0A2-43E104D06434}" presName="root2" presStyleCnt="0"/>
      <dgm:spPr/>
    </dgm:pt>
    <dgm:pt modelId="{7C34042C-719F-4CDC-8DE6-E60C6B8FBADE}" type="pres">
      <dgm:prSet presAssocID="{84B9FB6A-3A1F-476E-A0A2-43E104D06434}" presName="LevelTwoTextNode" presStyleLbl="node3" presStyleIdx="1" presStyleCnt="4" custScaleX="53604" custLinFactNeighborX="4721" custLinFactNeighborY="-12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CA68BC-D905-401F-896D-2A8D1980BFA0}" type="pres">
      <dgm:prSet presAssocID="{84B9FB6A-3A1F-476E-A0A2-43E104D06434}" presName="level3hierChild" presStyleCnt="0"/>
      <dgm:spPr/>
    </dgm:pt>
    <dgm:pt modelId="{222C0584-7F36-4243-BBEC-3AE3DABA9295}" type="pres">
      <dgm:prSet presAssocID="{19D99EE9-1293-447E-9C26-2171FA259BDD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A0C55323-D2F2-4CB2-A1CA-5B0D193896EB}" type="pres">
      <dgm:prSet presAssocID="{19D99EE9-1293-447E-9C26-2171FA259BDD}" presName="connTx" presStyleLbl="parChTrans1D4" presStyleIdx="1" presStyleCnt="4"/>
      <dgm:spPr/>
      <dgm:t>
        <a:bodyPr/>
        <a:lstStyle/>
        <a:p>
          <a:endParaRPr lang="en-US"/>
        </a:p>
      </dgm:t>
    </dgm:pt>
    <dgm:pt modelId="{82F1C26F-3044-412B-98ED-ED7B089E7E2C}" type="pres">
      <dgm:prSet presAssocID="{6766ECDE-9C9A-45F5-B61C-B8AD00D86BE0}" presName="root2" presStyleCnt="0"/>
      <dgm:spPr/>
    </dgm:pt>
    <dgm:pt modelId="{2C08FC16-BBC6-4CA2-B3AE-122B04067978}" type="pres">
      <dgm:prSet presAssocID="{6766ECDE-9C9A-45F5-B61C-B8AD00D86BE0}" presName="LevelTwoTextNode" presStyleLbl="node4" presStyleIdx="1" presStyleCnt="4" custScaleX="52759" custLinFactNeighborX="13439" custLinFactNeighborY="-4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668A9-502E-40DF-AACF-465D1D98066F}" type="pres">
      <dgm:prSet presAssocID="{6766ECDE-9C9A-45F5-B61C-B8AD00D86BE0}" presName="level3hierChild" presStyleCnt="0"/>
      <dgm:spPr/>
    </dgm:pt>
    <dgm:pt modelId="{7FF849E0-113C-45B8-817B-47907CEA63E7}" type="pres">
      <dgm:prSet presAssocID="{BA939C94-3301-4290-A96F-18F7683BEF7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29E0A95-9AC6-4D0B-9EAF-F3AF90E8D680}" type="pres">
      <dgm:prSet presAssocID="{BA939C94-3301-4290-A96F-18F7683BEF7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87BA3BE-1E06-43E6-971F-734A73B1D872}" type="pres">
      <dgm:prSet presAssocID="{6456B789-DD23-4EAF-AE0C-C301FE7C6375}" presName="root2" presStyleCnt="0"/>
      <dgm:spPr/>
    </dgm:pt>
    <dgm:pt modelId="{A11570BB-EE24-4689-BA89-843093DB050D}" type="pres">
      <dgm:prSet presAssocID="{6456B789-DD23-4EAF-AE0C-C301FE7C6375}" presName="LevelTwoTextNode" presStyleLbl="node2" presStyleIdx="1" presStyleCnt="2" custScaleX="64502" custScaleY="121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35D15-CB00-43E8-B123-89BA23445AD1}" type="pres">
      <dgm:prSet presAssocID="{6456B789-DD23-4EAF-AE0C-C301FE7C6375}" presName="level3hierChild" presStyleCnt="0"/>
      <dgm:spPr/>
    </dgm:pt>
    <dgm:pt modelId="{9F669B45-D5A0-4D3F-AED1-DA7623EAAB71}" type="pres">
      <dgm:prSet presAssocID="{D2955497-B079-40CF-880E-CE70B45C80D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87B40974-0532-4945-99C4-4BA33E490BFE}" type="pres">
      <dgm:prSet presAssocID="{D2955497-B079-40CF-880E-CE70B45C80D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1B56378-BB87-46D1-B91D-85D4732A5514}" type="pres">
      <dgm:prSet presAssocID="{8AD5AFC3-34D6-4F79-84B0-F824010D1315}" presName="root2" presStyleCnt="0"/>
      <dgm:spPr/>
    </dgm:pt>
    <dgm:pt modelId="{30A9801F-8A69-462E-B2C5-9BAF58B90056}" type="pres">
      <dgm:prSet presAssocID="{8AD5AFC3-34D6-4F79-84B0-F824010D1315}" presName="LevelTwoTextNode" presStyleLbl="node3" presStyleIdx="2" presStyleCnt="4" custScaleX="67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6230A-5BD9-42EF-8EA4-D83EB2EF0B23}" type="pres">
      <dgm:prSet presAssocID="{8AD5AFC3-34D6-4F79-84B0-F824010D1315}" presName="level3hierChild" presStyleCnt="0"/>
      <dgm:spPr/>
    </dgm:pt>
    <dgm:pt modelId="{7131EDFF-7FA3-458D-8E03-F0ACC0CC3F77}" type="pres">
      <dgm:prSet presAssocID="{3031F8B9-DEF6-4234-90F0-27B3E033B902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DBB47C48-051E-409D-9EF6-10A494C9511B}" type="pres">
      <dgm:prSet presAssocID="{3031F8B9-DEF6-4234-90F0-27B3E033B902}" presName="connTx" presStyleLbl="parChTrans1D4" presStyleIdx="2" presStyleCnt="4"/>
      <dgm:spPr/>
      <dgm:t>
        <a:bodyPr/>
        <a:lstStyle/>
        <a:p>
          <a:endParaRPr lang="en-US"/>
        </a:p>
      </dgm:t>
    </dgm:pt>
    <dgm:pt modelId="{2305DF79-190B-4A8F-B786-C44022CAA748}" type="pres">
      <dgm:prSet presAssocID="{E4D43BD8-D972-4C62-A2AD-6B28D69CF402}" presName="root2" presStyleCnt="0"/>
      <dgm:spPr/>
    </dgm:pt>
    <dgm:pt modelId="{BD6020F3-9824-4ECD-98D8-34E91A14F011}" type="pres">
      <dgm:prSet presAssocID="{E4D43BD8-D972-4C62-A2AD-6B28D69CF402}" presName="LevelTwoTextNode" presStyleLbl="node4" presStyleIdx="2" presStyleCnt="4" custLinFactNeighborX="8597" custLinFactNeighborY="1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5545F-F195-4E79-A9EC-77CF238B01F6}" type="pres">
      <dgm:prSet presAssocID="{E4D43BD8-D972-4C62-A2AD-6B28D69CF402}" presName="level3hierChild" presStyleCnt="0"/>
      <dgm:spPr/>
    </dgm:pt>
    <dgm:pt modelId="{0B21C194-CE1F-469E-BEB8-23C8E1C7704B}" type="pres">
      <dgm:prSet presAssocID="{F467BD23-6D03-4653-84F5-AF23DD9CB3C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595B6CC-93D7-46C2-BF84-2CAF2718C216}" type="pres">
      <dgm:prSet presAssocID="{F467BD23-6D03-4653-84F5-AF23DD9CB3C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65040CA-3520-4989-BE75-91A8783FEA81}" type="pres">
      <dgm:prSet presAssocID="{74242837-E475-4F59-87EC-800105AC80C3}" presName="root2" presStyleCnt="0"/>
      <dgm:spPr/>
    </dgm:pt>
    <dgm:pt modelId="{0CB9187C-FB7D-4467-85BE-D41DEBCACFB3}" type="pres">
      <dgm:prSet presAssocID="{74242837-E475-4F59-87EC-800105AC80C3}" presName="LevelTwoTextNode" presStyleLbl="node3" presStyleIdx="3" presStyleCnt="4" custScaleX="56573" custLinFactNeighborX="1691" custLinFactNeighborY="8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D12E9-4C5D-4F03-8267-DF7A1DECB4D6}" type="pres">
      <dgm:prSet presAssocID="{74242837-E475-4F59-87EC-800105AC80C3}" presName="level3hierChild" presStyleCnt="0"/>
      <dgm:spPr/>
    </dgm:pt>
    <dgm:pt modelId="{FD7B9CBE-88E7-43F8-81F7-3B7250AB0C0C}" type="pres">
      <dgm:prSet presAssocID="{C3DD1354-2D6B-43D6-B79D-E7A9F8AFC454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B88395E1-2AC8-4874-9496-B7396EC3CEEF}" type="pres">
      <dgm:prSet presAssocID="{C3DD1354-2D6B-43D6-B79D-E7A9F8AFC454}" presName="connTx" presStyleLbl="parChTrans1D4" presStyleIdx="3" presStyleCnt="4"/>
      <dgm:spPr/>
      <dgm:t>
        <a:bodyPr/>
        <a:lstStyle/>
        <a:p>
          <a:endParaRPr lang="en-US"/>
        </a:p>
      </dgm:t>
    </dgm:pt>
    <dgm:pt modelId="{E767F28E-735F-4AE8-B017-3650F23CF232}" type="pres">
      <dgm:prSet presAssocID="{C46F6AAB-1A3D-49CC-B839-C4EB08BABA3C}" presName="root2" presStyleCnt="0"/>
      <dgm:spPr/>
    </dgm:pt>
    <dgm:pt modelId="{3801C6C4-D453-4D53-83FA-5DBE8F019498}" type="pres">
      <dgm:prSet presAssocID="{C46F6AAB-1A3D-49CC-B839-C4EB08BABA3C}" presName="LevelTwoTextNode" presStyleLbl="node4" presStyleIdx="3" presStyleCnt="4" custScaleX="53387" custLinFactNeighborX="5066" custLinFactNeighborY="310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4D468F-9CB0-4253-977D-46074DDA4581}" type="pres">
      <dgm:prSet presAssocID="{C46F6AAB-1A3D-49CC-B839-C4EB08BABA3C}" presName="level3hierChild" presStyleCnt="0"/>
      <dgm:spPr/>
    </dgm:pt>
  </dgm:ptLst>
  <dgm:cxnLst>
    <dgm:cxn modelId="{89B70B9A-C56E-41F6-9697-BF149F689637}" srcId="{BEA1C3B9-BA1A-4810-A440-59BB1098BCFA}" destId="{E435B79D-5A1C-4F29-8683-977415CDAFAD}" srcOrd="0" destOrd="0" parTransId="{5B1CF8AC-67D9-48A0-AC16-1970EE4E1E69}" sibTransId="{F314E4E9-FA74-46BF-970C-224075A659A9}"/>
    <dgm:cxn modelId="{6AFAB20A-59C2-4A3C-A033-5E243CEE4B49}" type="presOf" srcId="{8AD5AFC3-34D6-4F79-84B0-F824010D1315}" destId="{30A9801F-8A69-462E-B2C5-9BAF58B90056}" srcOrd="0" destOrd="0" presId="urn:microsoft.com/office/officeart/2005/8/layout/hierarchy2"/>
    <dgm:cxn modelId="{FAC47D66-54FB-42E6-9901-03E2D89347E3}" type="presOf" srcId="{5945E42C-9824-4790-B9AF-5884128F32F0}" destId="{9CC84519-CBB5-42F7-9D16-031FE509FA74}" srcOrd="0" destOrd="0" presId="urn:microsoft.com/office/officeart/2005/8/layout/hierarchy2"/>
    <dgm:cxn modelId="{2721B426-9AF5-4EAD-8303-85A3DCEE6BA9}" type="presOf" srcId="{74242837-E475-4F59-87EC-800105AC80C3}" destId="{0CB9187C-FB7D-4467-85BE-D41DEBCACFB3}" srcOrd="0" destOrd="0" presId="urn:microsoft.com/office/officeart/2005/8/layout/hierarchy2"/>
    <dgm:cxn modelId="{07AFE373-E35F-40CB-AA31-C24A3E30FB5D}" type="presOf" srcId="{13C294FF-E2B9-447E-BA33-CFBB105F9051}" destId="{EAEEA189-2763-48A4-9F32-4F059182B71C}" srcOrd="0" destOrd="0" presId="urn:microsoft.com/office/officeart/2005/8/layout/hierarchy2"/>
    <dgm:cxn modelId="{0F99CF8F-F4E9-41EC-89A0-F9C1457A8ACB}" srcId="{B8945E4B-6939-414C-A4E2-BEF6B2FE92FA}" destId="{839DFD80-2DE3-44B3-B782-E109A8BBC68F}" srcOrd="0" destOrd="0" parTransId="{13C294FF-E2B9-447E-BA33-CFBB105F9051}" sibTransId="{D3919D7B-0848-4A61-9C71-BDA8302FE8E2}"/>
    <dgm:cxn modelId="{07C62FA7-9418-4034-A1C0-26458D2BCD41}" type="presOf" srcId="{BA939C94-3301-4290-A96F-18F7683BEF7E}" destId="{F29E0A95-9AC6-4D0B-9EAF-F3AF90E8D680}" srcOrd="1" destOrd="0" presId="urn:microsoft.com/office/officeart/2005/8/layout/hierarchy2"/>
    <dgm:cxn modelId="{045C7202-98AD-4506-BC83-397DBD082149}" type="presOf" srcId="{5945E42C-9824-4790-B9AF-5884128F32F0}" destId="{8A5CAEF4-C9FB-4174-B0E2-55D9976EC0B3}" srcOrd="1" destOrd="0" presId="urn:microsoft.com/office/officeart/2005/8/layout/hierarchy2"/>
    <dgm:cxn modelId="{15689BE8-4409-4374-9534-4ED6D7C2F33D}" type="presOf" srcId="{C3DD1354-2D6B-43D6-B79D-E7A9F8AFC454}" destId="{FD7B9CBE-88E7-43F8-81F7-3B7250AB0C0C}" srcOrd="0" destOrd="0" presId="urn:microsoft.com/office/officeart/2005/8/layout/hierarchy2"/>
    <dgm:cxn modelId="{D6EA39E3-057B-40F8-8D32-01CEF38C6B69}" type="presOf" srcId="{B8945E4B-6939-414C-A4E2-BEF6B2FE92FA}" destId="{3AACF3AD-45D3-4A5A-A28F-47C8406D111B}" srcOrd="0" destOrd="0" presId="urn:microsoft.com/office/officeart/2005/8/layout/hierarchy2"/>
    <dgm:cxn modelId="{7277A18C-8C61-440A-B1B2-A3C77ED02024}" srcId="{E435B79D-5A1C-4F29-8683-977415CDAFAD}" destId="{6456B789-DD23-4EAF-AE0C-C301FE7C6375}" srcOrd="1" destOrd="0" parTransId="{BA939C94-3301-4290-A96F-18F7683BEF7E}" sibTransId="{66610850-EA30-4C5D-8839-AF755B1994A9}"/>
    <dgm:cxn modelId="{73248015-05E5-43CC-BBDC-B69D58588EE8}" type="presOf" srcId="{F467BD23-6D03-4653-84F5-AF23DD9CB3C5}" destId="{0B21C194-CE1F-469E-BEB8-23C8E1C7704B}" srcOrd="0" destOrd="0" presId="urn:microsoft.com/office/officeart/2005/8/layout/hierarchy2"/>
    <dgm:cxn modelId="{7B4D5779-B370-40DE-A295-2D478B1820C2}" srcId="{8AD5AFC3-34D6-4F79-84B0-F824010D1315}" destId="{E4D43BD8-D972-4C62-A2AD-6B28D69CF402}" srcOrd="0" destOrd="0" parTransId="{3031F8B9-DEF6-4234-90F0-27B3E033B902}" sibTransId="{3F1BB76B-F489-4D14-9F5B-F91675EB4642}"/>
    <dgm:cxn modelId="{6F7E85EC-C807-46D6-BE7B-163A559004B1}" type="presOf" srcId="{BEA1C3B9-BA1A-4810-A440-59BB1098BCFA}" destId="{66021E21-2ED7-46A4-A377-442A0CE86F65}" srcOrd="0" destOrd="0" presId="urn:microsoft.com/office/officeart/2005/8/layout/hierarchy2"/>
    <dgm:cxn modelId="{45A35F34-E198-4636-B415-569B62816389}" type="presOf" srcId="{19D99EE9-1293-447E-9C26-2171FA259BDD}" destId="{A0C55323-D2F2-4CB2-A1CA-5B0D193896EB}" srcOrd="1" destOrd="0" presId="urn:microsoft.com/office/officeart/2005/8/layout/hierarchy2"/>
    <dgm:cxn modelId="{BDD4B2BE-B566-4CC4-A336-014BC7B137BD}" srcId="{E435B79D-5A1C-4F29-8683-977415CDAFAD}" destId="{800A22AC-DB69-407D-9319-EA2B524B3CF7}" srcOrd="0" destOrd="0" parTransId="{35F88981-26C7-4438-99E3-4F2E80C3CA7C}" sibTransId="{94D02103-A6E4-4B7B-81E7-CDE9B97E601D}"/>
    <dgm:cxn modelId="{0E6DABA5-6F49-4C9D-93FA-4D5CE952DD81}" type="presOf" srcId="{BA939C94-3301-4290-A96F-18F7683BEF7E}" destId="{7FF849E0-113C-45B8-817B-47907CEA63E7}" srcOrd="0" destOrd="0" presId="urn:microsoft.com/office/officeart/2005/8/layout/hierarchy2"/>
    <dgm:cxn modelId="{806E1723-2031-4229-B2EC-35D1FD5F37EF}" type="presOf" srcId="{D2955497-B079-40CF-880E-CE70B45C80DC}" destId="{9F669B45-D5A0-4D3F-AED1-DA7623EAAB71}" srcOrd="0" destOrd="0" presId="urn:microsoft.com/office/officeart/2005/8/layout/hierarchy2"/>
    <dgm:cxn modelId="{4FBDB71F-707D-42C5-B599-AB4B53CDD289}" type="presOf" srcId="{19D99EE9-1293-447E-9C26-2171FA259BDD}" destId="{222C0584-7F36-4243-BBEC-3AE3DABA9295}" srcOrd="0" destOrd="0" presId="urn:microsoft.com/office/officeart/2005/8/layout/hierarchy2"/>
    <dgm:cxn modelId="{5E7A8663-A4AB-4C4A-AF1D-A313DD40A813}" srcId="{6456B789-DD23-4EAF-AE0C-C301FE7C6375}" destId="{74242837-E475-4F59-87EC-800105AC80C3}" srcOrd="1" destOrd="0" parTransId="{F467BD23-6D03-4653-84F5-AF23DD9CB3C5}" sibTransId="{56C2E75D-3E5A-4B83-8A3F-29ACCE967825}"/>
    <dgm:cxn modelId="{F0C4BAA3-3A50-4173-8AC1-457C20C1AFC3}" type="presOf" srcId="{C46F6AAB-1A3D-49CC-B839-C4EB08BABA3C}" destId="{3801C6C4-D453-4D53-83FA-5DBE8F019498}" srcOrd="0" destOrd="0" presId="urn:microsoft.com/office/officeart/2005/8/layout/hierarchy2"/>
    <dgm:cxn modelId="{F7B56A91-CE27-40AA-B157-6DDAE7BD9214}" srcId="{800A22AC-DB69-407D-9319-EA2B524B3CF7}" destId="{B8945E4B-6939-414C-A4E2-BEF6B2FE92FA}" srcOrd="0" destOrd="0" parTransId="{5945E42C-9824-4790-B9AF-5884128F32F0}" sibTransId="{8D3333D9-E1B2-4C3C-92B0-009E744DD336}"/>
    <dgm:cxn modelId="{B639D239-0F57-4D32-ABF5-85EF326EBC3D}" type="presOf" srcId="{839DFD80-2DE3-44B3-B782-E109A8BBC68F}" destId="{C26C20A1-44C0-4A4B-B34E-DCE78FAF3514}" srcOrd="0" destOrd="0" presId="urn:microsoft.com/office/officeart/2005/8/layout/hierarchy2"/>
    <dgm:cxn modelId="{2A5C4384-CF01-4384-BBCA-2EDB56280EB9}" srcId="{800A22AC-DB69-407D-9319-EA2B524B3CF7}" destId="{84B9FB6A-3A1F-476E-A0A2-43E104D06434}" srcOrd="1" destOrd="0" parTransId="{9839A0D0-C2D9-4DFA-B5A3-B40081A67B38}" sibTransId="{451BA618-7F41-468E-8022-2705F0E5B6CD}"/>
    <dgm:cxn modelId="{747097E7-A745-4373-8B47-F87CE99C0045}" type="presOf" srcId="{D2955497-B079-40CF-880E-CE70B45C80DC}" destId="{87B40974-0532-4945-99C4-4BA33E490BFE}" srcOrd="1" destOrd="0" presId="urn:microsoft.com/office/officeart/2005/8/layout/hierarchy2"/>
    <dgm:cxn modelId="{80F4B160-BBDD-4907-8706-B12A04A103EE}" type="presOf" srcId="{3031F8B9-DEF6-4234-90F0-27B3E033B902}" destId="{DBB47C48-051E-409D-9EF6-10A494C9511B}" srcOrd="1" destOrd="0" presId="urn:microsoft.com/office/officeart/2005/8/layout/hierarchy2"/>
    <dgm:cxn modelId="{218C84EB-E7BA-4216-94F3-01464809C5C7}" type="presOf" srcId="{9839A0D0-C2D9-4DFA-B5A3-B40081A67B38}" destId="{B1A89580-6860-44F6-B143-3E5BC2F4E802}" srcOrd="0" destOrd="0" presId="urn:microsoft.com/office/officeart/2005/8/layout/hierarchy2"/>
    <dgm:cxn modelId="{2A591C76-4636-4056-AABA-DB31720628D3}" type="presOf" srcId="{E435B79D-5A1C-4F29-8683-977415CDAFAD}" destId="{598F98FA-7290-4FA6-AAC7-A52010BD32F8}" srcOrd="0" destOrd="0" presId="urn:microsoft.com/office/officeart/2005/8/layout/hierarchy2"/>
    <dgm:cxn modelId="{94510459-EA60-47CB-9595-C823507C00F5}" type="presOf" srcId="{9839A0D0-C2D9-4DFA-B5A3-B40081A67B38}" destId="{02D23136-9354-4EF4-A897-2838E5312326}" srcOrd="1" destOrd="0" presId="urn:microsoft.com/office/officeart/2005/8/layout/hierarchy2"/>
    <dgm:cxn modelId="{C216F6AB-C39D-43B9-966D-FD7D49CC6AF4}" type="presOf" srcId="{35F88981-26C7-4438-99E3-4F2E80C3CA7C}" destId="{F03164C3-FD32-472B-9EC3-6522E440FDB3}" srcOrd="0" destOrd="0" presId="urn:microsoft.com/office/officeart/2005/8/layout/hierarchy2"/>
    <dgm:cxn modelId="{75A92E23-0CBC-4EF8-A136-6DE19C2B080D}" type="presOf" srcId="{800A22AC-DB69-407D-9319-EA2B524B3CF7}" destId="{CECB72B1-B60D-4D50-AC57-B4B9273521C4}" srcOrd="0" destOrd="0" presId="urn:microsoft.com/office/officeart/2005/8/layout/hierarchy2"/>
    <dgm:cxn modelId="{07BB5D98-EA92-4068-B059-48ED42318337}" type="presOf" srcId="{3031F8B9-DEF6-4234-90F0-27B3E033B902}" destId="{7131EDFF-7FA3-458D-8E03-F0ACC0CC3F77}" srcOrd="0" destOrd="0" presId="urn:microsoft.com/office/officeart/2005/8/layout/hierarchy2"/>
    <dgm:cxn modelId="{20953CA8-77C1-4E96-9E74-9447A7027B06}" type="presOf" srcId="{13C294FF-E2B9-447E-BA33-CFBB105F9051}" destId="{B8B6D3FA-6270-4EA4-9488-E72B89ED5C0A}" srcOrd="1" destOrd="0" presId="urn:microsoft.com/office/officeart/2005/8/layout/hierarchy2"/>
    <dgm:cxn modelId="{99C85C33-4AF8-40C9-BE9E-A1A25558DE5D}" type="presOf" srcId="{F467BD23-6D03-4653-84F5-AF23DD9CB3C5}" destId="{8595B6CC-93D7-46C2-BF84-2CAF2718C216}" srcOrd="1" destOrd="0" presId="urn:microsoft.com/office/officeart/2005/8/layout/hierarchy2"/>
    <dgm:cxn modelId="{245955F5-21E8-424E-A01D-29A9DFB994CD}" type="presOf" srcId="{35F88981-26C7-4438-99E3-4F2E80C3CA7C}" destId="{93294471-9254-43F2-BCEE-7CB0041F40BE}" srcOrd="1" destOrd="0" presId="urn:microsoft.com/office/officeart/2005/8/layout/hierarchy2"/>
    <dgm:cxn modelId="{7AF1C28F-AFEC-4775-8389-B60F27E406AC}" type="presOf" srcId="{6766ECDE-9C9A-45F5-B61C-B8AD00D86BE0}" destId="{2C08FC16-BBC6-4CA2-B3AE-122B04067978}" srcOrd="0" destOrd="0" presId="urn:microsoft.com/office/officeart/2005/8/layout/hierarchy2"/>
    <dgm:cxn modelId="{37771DD1-5F63-47C2-910E-C3FB8C7F2FB6}" srcId="{84B9FB6A-3A1F-476E-A0A2-43E104D06434}" destId="{6766ECDE-9C9A-45F5-B61C-B8AD00D86BE0}" srcOrd="0" destOrd="0" parTransId="{19D99EE9-1293-447E-9C26-2171FA259BDD}" sibTransId="{ABEBECF3-90D1-4E7A-9443-5223B7FB5D51}"/>
    <dgm:cxn modelId="{4EB0C8B9-109E-49DA-98B4-E5856A321F7B}" srcId="{74242837-E475-4F59-87EC-800105AC80C3}" destId="{C46F6AAB-1A3D-49CC-B839-C4EB08BABA3C}" srcOrd="0" destOrd="0" parTransId="{C3DD1354-2D6B-43D6-B79D-E7A9F8AFC454}" sibTransId="{C09F6D29-7389-4A6A-B590-FB1BD523D7A6}"/>
    <dgm:cxn modelId="{6E36B956-63AB-481D-A7F1-3683F28E05EA}" srcId="{6456B789-DD23-4EAF-AE0C-C301FE7C6375}" destId="{8AD5AFC3-34D6-4F79-84B0-F824010D1315}" srcOrd="0" destOrd="0" parTransId="{D2955497-B079-40CF-880E-CE70B45C80DC}" sibTransId="{9B3DA0AF-CC3D-45D7-9BC1-B8D6F301E7E1}"/>
    <dgm:cxn modelId="{3B2F08B2-4732-4939-9C13-191D0F36C9D9}" type="presOf" srcId="{6456B789-DD23-4EAF-AE0C-C301FE7C6375}" destId="{A11570BB-EE24-4689-BA89-843093DB050D}" srcOrd="0" destOrd="0" presId="urn:microsoft.com/office/officeart/2005/8/layout/hierarchy2"/>
    <dgm:cxn modelId="{99FF1484-D9BA-480C-908C-06C953D805BB}" type="presOf" srcId="{84B9FB6A-3A1F-476E-A0A2-43E104D06434}" destId="{7C34042C-719F-4CDC-8DE6-E60C6B8FBADE}" srcOrd="0" destOrd="0" presId="urn:microsoft.com/office/officeart/2005/8/layout/hierarchy2"/>
    <dgm:cxn modelId="{73EC8550-B015-474B-86D2-A93D5CC87853}" type="presOf" srcId="{C3DD1354-2D6B-43D6-B79D-E7A9F8AFC454}" destId="{B88395E1-2AC8-4874-9496-B7396EC3CEEF}" srcOrd="1" destOrd="0" presId="urn:microsoft.com/office/officeart/2005/8/layout/hierarchy2"/>
    <dgm:cxn modelId="{B1F09142-4275-413D-A5DF-951FAC715BE2}" type="presOf" srcId="{E4D43BD8-D972-4C62-A2AD-6B28D69CF402}" destId="{BD6020F3-9824-4ECD-98D8-34E91A14F011}" srcOrd="0" destOrd="0" presId="urn:microsoft.com/office/officeart/2005/8/layout/hierarchy2"/>
    <dgm:cxn modelId="{0305E3BE-E841-4B30-8FC9-CE9C87F75E73}" type="presParOf" srcId="{66021E21-2ED7-46A4-A377-442A0CE86F65}" destId="{25F81AC4-10C8-475C-8AD3-B54A670B8E5F}" srcOrd="0" destOrd="0" presId="urn:microsoft.com/office/officeart/2005/8/layout/hierarchy2"/>
    <dgm:cxn modelId="{30D672B0-3EB4-4E55-8BB6-211468982191}" type="presParOf" srcId="{25F81AC4-10C8-475C-8AD3-B54A670B8E5F}" destId="{598F98FA-7290-4FA6-AAC7-A52010BD32F8}" srcOrd="0" destOrd="0" presId="urn:microsoft.com/office/officeart/2005/8/layout/hierarchy2"/>
    <dgm:cxn modelId="{D04555C4-093C-4E93-ADFE-A8C345AB6823}" type="presParOf" srcId="{25F81AC4-10C8-475C-8AD3-B54A670B8E5F}" destId="{ED041AD9-ABC3-4D75-B51D-D2B0407CE0AC}" srcOrd="1" destOrd="0" presId="urn:microsoft.com/office/officeart/2005/8/layout/hierarchy2"/>
    <dgm:cxn modelId="{1D98071B-F162-4041-A27D-B48B14E6818C}" type="presParOf" srcId="{ED041AD9-ABC3-4D75-B51D-D2B0407CE0AC}" destId="{F03164C3-FD32-472B-9EC3-6522E440FDB3}" srcOrd="0" destOrd="0" presId="urn:microsoft.com/office/officeart/2005/8/layout/hierarchy2"/>
    <dgm:cxn modelId="{4B365811-2142-46B8-9EC7-5A814AE100DB}" type="presParOf" srcId="{F03164C3-FD32-472B-9EC3-6522E440FDB3}" destId="{93294471-9254-43F2-BCEE-7CB0041F40BE}" srcOrd="0" destOrd="0" presId="urn:microsoft.com/office/officeart/2005/8/layout/hierarchy2"/>
    <dgm:cxn modelId="{06E82503-54A2-432C-96E3-1B34D7C24797}" type="presParOf" srcId="{ED041AD9-ABC3-4D75-B51D-D2B0407CE0AC}" destId="{1549905B-BAF5-4C70-B221-FB84A4E6FC0E}" srcOrd="1" destOrd="0" presId="urn:microsoft.com/office/officeart/2005/8/layout/hierarchy2"/>
    <dgm:cxn modelId="{079DF710-2778-456D-9919-F7F3BB61C2CB}" type="presParOf" srcId="{1549905B-BAF5-4C70-B221-FB84A4E6FC0E}" destId="{CECB72B1-B60D-4D50-AC57-B4B9273521C4}" srcOrd="0" destOrd="0" presId="urn:microsoft.com/office/officeart/2005/8/layout/hierarchy2"/>
    <dgm:cxn modelId="{CEEC5103-54AB-4391-9C1E-9D3E3E994A85}" type="presParOf" srcId="{1549905B-BAF5-4C70-B221-FB84A4E6FC0E}" destId="{6FB36D23-91A1-400C-B89A-26D4ABF51890}" srcOrd="1" destOrd="0" presId="urn:microsoft.com/office/officeart/2005/8/layout/hierarchy2"/>
    <dgm:cxn modelId="{AC46C25F-55CB-48BF-8EC0-34DB08B66CCD}" type="presParOf" srcId="{6FB36D23-91A1-400C-B89A-26D4ABF51890}" destId="{9CC84519-CBB5-42F7-9D16-031FE509FA74}" srcOrd="0" destOrd="0" presId="urn:microsoft.com/office/officeart/2005/8/layout/hierarchy2"/>
    <dgm:cxn modelId="{F1230F61-A9A2-41EF-9F68-F8237765758C}" type="presParOf" srcId="{9CC84519-CBB5-42F7-9D16-031FE509FA74}" destId="{8A5CAEF4-C9FB-4174-B0E2-55D9976EC0B3}" srcOrd="0" destOrd="0" presId="urn:microsoft.com/office/officeart/2005/8/layout/hierarchy2"/>
    <dgm:cxn modelId="{3E096CED-B394-4600-9660-5177342853B0}" type="presParOf" srcId="{6FB36D23-91A1-400C-B89A-26D4ABF51890}" destId="{07ACE302-45CE-4D25-9D61-0BC1EE57C587}" srcOrd="1" destOrd="0" presId="urn:microsoft.com/office/officeart/2005/8/layout/hierarchy2"/>
    <dgm:cxn modelId="{7AB057FB-D414-44B8-88DB-5F6DCB9C59F5}" type="presParOf" srcId="{07ACE302-45CE-4D25-9D61-0BC1EE57C587}" destId="{3AACF3AD-45D3-4A5A-A28F-47C8406D111B}" srcOrd="0" destOrd="0" presId="urn:microsoft.com/office/officeart/2005/8/layout/hierarchy2"/>
    <dgm:cxn modelId="{45CCCEF6-0EA7-442C-B67A-FCEE4B119164}" type="presParOf" srcId="{07ACE302-45CE-4D25-9D61-0BC1EE57C587}" destId="{E08DADDF-546F-41F3-B0DB-A1268ECEA0D7}" srcOrd="1" destOrd="0" presId="urn:microsoft.com/office/officeart/2005/8/layout/hierarchy2"/>
    <dgm:cxn modelId="{E6AA5380-1BAA-4005-BBD4-441C1C802C8F}" type="presParOf" srcId="{E08DADDF-546F-41F3-B0DB-A1268ECEA0D7}" destId="{EAEEA189-2763-48A4-9F32-4F059182B71C}" srcOrd="0" destOrd="0" presId="urn:microsoft.com/office/officeart/2005/8/layout/hierarchy2"/>
    <dgm:cxn modelId="{668AA099-9F80-4B0E-8D52-03AA43FF9ED0}" type="presParOf" srcId="{EAEEA189-2763-48A4-9F32-4F059182B71C}" destId="{B8B6D3FA-6270-4EA4-9488-E72B89ED5C0A}" srcOrd="0" destOrd="0" presId="urn:microsoft.com/office/officeart/2005/8/layout/hierarchy2"/>
    <dgm:cxn modelId="{3334E36C-ADD2-4473-9256-30C91FEBBFA9}" type="presParOf" srcId="{E08DADDF-546F-41F3-B0DB-A1268ECEA0D7}" destId="{4BCCAE59-E713-4C3A-BBC7-D4F302653805}" srcOrd="1" destOrd="0" presId="urn:microsoft.com/office/officeart/2005/8/layout/hierarchy2"/>
    <dgm:cxn modelId="{533A7E19-747F-4ABF-AD5F-216530A664D1}" type="presParOf" srcId="{4BCCAE59-E713-4C3A-BBC7-D4F302653805}" destId="{C26C20A1-44C0-4A4B-B34E-DCE78FAF3514}" srcOrd="0" destOrd="0" presId="urn:microsoft.com/office/officeart/2005/8/layout/hierarchy2"/>
    <dgm:cxn modelId="{B8107568-AC79-45CB-BAE6-6D0CC5538221}" type="presParOf" srcId="{4BCCAE59-E713-4C3A-BBC7-D4F302653805}" destId="{1CAC2A0D-15EA-40F4-987F-DFB2C0FB752A}" srcOrd="1" destOrd="0" presId="urn:microsoft.com/office/officeart/2005/8/layout/hierarchy2"/>
    <dgm:cxn modelId="{73634FBC-E357-419A-A297-8DA62408A794}" type="presParOf" srcId="{6FB36D23-91A1-400C-B89A-26D4ABF51890}" destId="{B1A89580-6860-44F6-B143-3E5BC2F4E802}" srcOrd="2" destOrd="0" presId="urn:microsoft.com/office/officeart/2005/8/layout/hierarchy2"/>
    <dgm:cxn modelId="{E51712B4-07EE-477E-AD7C-45DA4099729C}" type="presParOf" srcId="{B1A89580-6860-44F6-B143-3E5BC2F4E802}" destId="{02D23136-9354-4EF4-A897-2838E5312326}" srcOrd="0" destOrd="0" presId="urn:microsoft.com/office/officeart/2005/8/layout/hierarchy2"/>
    <dgm:cxn modelId="{2DD8172D-B67E-47B5-8871-684523C1E629}" type="presParOf" srcId="{6FB36D23-91A1-400C-B89A-26D4ABF51890}" destId="{C0E3A6E2-C522-464A-A888-BEB78F3A46F2}" srcOrd="3" destOrd="0" presId="urn:microsoft.com/office/officeart/2005/8/layout/hierarchy2"/>
    <dgm:cxn modelId="{92F3AC94-8B1D-4624-B998-C37C52068B52}" type="presParOf" srcId="{C0E3A6E2-C522-464A-A888-BEB78F3A46F2}" destId="{7C34042C-719F-4CDC-8DE6-E60C6B8FBADE}" srcOrd="0" destOrd="0" presId="urn:microsoft.com/office/officeart/2005/8/layout/hierarchy2"/>
    <dgm:cxn modelId="{82ACE9A4-4850-4728-BDF9-28B28AC1CDB9}" type="presParOf" srcId="{C0E3A6E2-C522-464A-A888-BEB78F3A46F2}" destId="{49CA68BC-D905-401F-896D-2A8D1980BFA0}" srcOrd="1" destOrd="0" presId="urn:microsoft.com/office/officeart/2005/8/layout/hierarchy2"/>
    <dgm:cxn modelId="{8570CC5B-62C8-45D9-B9B4-BA4E0C1D8C59}" type="presParOf" srcId="{49CA68BC-D905-401F-896D-2A8D1980BFA0}" destId="{222C0584-7F36-4243-BBEC-3AE3DABA9295}" srcOrd="0" destOrd="0" presId="urn:microsoft.com/office/officeart/2005/8/layout/hierarchy2"/>
    <dgm:cxn modelId="{AD406F89-63F7-4AB0-9CB4-1EB408844BA7}" type="presParOf" srcId="{222C0584-7F36-4243-BBEC-3AE3DABA9295}" destId="{A0C55323-D2F2-4CB2-A1CA-5B0D193896EB}" srcOrd="0" destOrd="0" presId="urn:microsoft.com/office/officeart/2005/8/layout/hierarchy2"/>
    <dgm:cxn modelId="{45D1DD0C-E0E4-423F-AEAB-AA6AFDAC2D97}" type="presParOf" srcId="{49CA68BC-D905-401F-896D-2A8D1980BFA0}" destId="{82F1C26F-3044-412B-98ED-ED7B089E7E2C}" srcOrd="1" destOrd="0" presId="urn:microsoft.com/office/officeart/2005/8/layout/hierarchy2"/>
    <dgm:cxn modelId="{E1C02BAE-AEA9-4DEC-9967-F2422832F5BB}" type="presParOf" srcId="{82F1C26F-3044-412B-98ED-ED7B089E7E2C}" destId="{2C08FC16-BBC6-4CA2-B3AE-122B04067978}" srcOrd="0" destOrd="0" presId="urn:microsoft.com/office/officeart/2005/8/layout/hierarchy2"/>
    <dgm:cxn modelId="{8023CE45-14AF-4C70-8EBF-E2052733C077}" type="presParOf" srcId="{82F1C26F-3044-412B-98ED-ED7B089E7E2C}" destId="{660668A9-502E-40DF-AACF-465D1D98066F}" srcOrd="1" destOrd="0" presId="urn:microsoft.com/office/officeart/2005/8/layout/hierarchy2"/>
    <dgm:cxn modelId="{366CCE09-40C3-47CC-81D0-28ABC58AD772}" type="presParOf" srcId="{ED041AD9-ABC3-4D75-B51D-D2B0407CE0AC}" destId="{7FF849E0-113C-45B8-817B-47907CEA63E7}" srcOrd="2" destOrd="0" presId="urn:microsoft.com/office/officeart/2005/8/layout/hierarchy2"/>
    <dgm:cxn modelId="{C7046340-F18D-451D-A8C9-26779C6632A5}" type="presParOf" srcId="{7FF849E0-113C-45B8-817B-47907CEA63E7}" destId="{F29E0A95-9AC6-4D0B-9EAF-F3AF90E8D680}" srcOrd="0" destOrd="0" presId="urn:microsoft.com/office/officeart/2005/8/layout/hierarchy2"/>
    <dgm:cxn modelId="{0F1D65AD-1C4D-447D-8735-358D5A169B68}" type="presParOf" srcId="{ED041AD9-ABC3-4D75-B51D-D2B0407CE0AC}" destId="{087BA3BE-1E06-43E6-971F-734A73B1D872}" srcOrd="3" destOrd="0" presId="urn:microsoft.com/office/officeart/2005/8/layout/hierarchy2"/>
    <dgm:cxn modelId="{7C93A71D-9CDF-44D0-BDCF-0C23BA8163FD}" type="presParOf" srcId="{087BA3BE-1E06-43E6-971F-734A73B1D872}" destId="{A11570BB-EE24-4689-BA89-843093DB050D}" srcOrd="0" destOrd="0" presId="urn:microsoft.com/office/officeart/2005/8/layout/hierarchy2"/>
    <dgm:cxn modelId="{B1802F7C-3D6B-4712-85E8-0AC15CB53D4E}" type="presParOf" srcId="{087BA3BE-1E06-43E6-971F-734A73B1D872}" destId="{E2835D15-CB00-43E8-B123-89BA23445AD1}" srcOrd="1" destOrd="0" presId="urn:microsoft.com/office/officeart/2005/8/layout/hierarchy2"/>
    <dgm:cxn modelId="{B47469ED-EC0E-44C2-890E-963A91A3AF68}" type="presParOf" srcId="{E2835D15-CB00-43E8-B123-89BA23445AD1}" destId="{9F669B45-D5A0-4D3F-AED1-DA7623EAAB71}" srcOrd="0" destOrd="0" presId="urn:microsoft.com/office/officeart/2005/8/layout/hierarchy2"/>
    <dgm:cxn modelId="{9C05E3A4-EEF0-4835-939E-252866F32708}" type="presParOf" srcId="{9F669B45-D5A0-4D3F-AED1-DA7623EAAB71}" destId="{87B40974-0532-4945-99C4-4BA33E490BFE}" srcOrd="0" destOrd="0" presId="urn:microsoft.com/office/officeart/2005/8/layout/hierarchy2"/>
    <dgm:cxn modelId="{A561AA99-B39C-47A4-8162-1487A00E024C}" type="presParOf" srcId="{E2835D15-CB00-43E8-B123-89BA23445AD1}" destId="{01B56378-BB87-46D1-B91D-85D4732A5514}" srcOrd="1" destOrd="0" presId="urn:microsoft.com/office/officeart/2005/8/layout/hierarchy2"/>
    <dgm:cxn modelId="{C91CA0F8-9E1A-4C96-97FA-420DC0BE7642}" type="presParOf" srcId="{01B56378-BB87-46D1-B91D-85D4732A5514}" destId="{30A9801F-8A69-462E-B2C5-9BAF58B90056}" srcOrd="0" destOrd="0" presId="urn:microsoft.com/office/officeart/2005/8/layout/hierarchy2"/>
    <dgm:cxn modelId="{947CC5E7-784C-4D39-A334-D0E4E0E83DE9}" type="presParOf" srcId="{01B56378-BB87-46D1-B91D-85D4732A5514}" destId="{4816230A-5BD9-42EF-8EA4-D83EB2EF0B23}" srcOrd="1" destOrd="0" presId="urn:microsoft.com/office/officeart/2005/8/layout/hierarchy2"/>
    <dgm:cxn modelId="{BFE04CA6-09C4-4C6D-85AE-1DC70BC2B38E}" type="presParOf" srcId="{4816230A-5BD9-42EF-8EA4-D83EB2EF0B23}" destId="{7131EDFF-7FA3-458D-8E03-F0ACC0CC3F77}" srcOrd="0" destOrd="0" presId="urn:microsoft.com/office/officeart/2005/8/layout/hierarchy2"/>
    <dgm:cxn modelId="{F92E3091-AF01-46BB-8BA2-06566E4A0CE1}" type="presParOf" srcId="{7131EDFF-7FA3-458D-8E03-F0ACC0CC3F77}" destId="{DBB47C48-051E-409D-9EF6-10A494C9511B}" srcOrd="0" destOrd="0" presId="urn:microsoft.com/office/officeart/2005/8/layout/hierarchy2"/>
    <dgm:cxn modelId="{EF114048-8C52-4461-9D5C-DF089A68800A}" type="presParOf" srcId="{4816230A-5BD9-42EF-8EA4-D83EB2EF0B23}" destId="{2305DF79-190B-4A8F-B786-C44022CAA748}" srcOrd="1" destOrd="0" presId="urn:microsoft.com/office/officeart/2005/8/layout/hierarchy2"/>
    <dgm:cxn modelId="{E19801A3-7DEF-40CB-A74E-371351368822}" type="presParOf" srcId="{2305DF79-190B-4A8F-B786-C44022CAA748}" destId="{BD6020F3-9824-4ECD-98D8-34E91A14F011}" srcOrd="0" destOrd="0" presId="urn:microsoft.com/office/officeart/2005/8/layout/hierarchy2"/>
    <dgm:cxn modelId="{DB0EB3C4-0455-4E04-8920-C3B4326679AC}" type="presParOf" srcId="{2305DF79-190B-4A8F-B786-C44022CAA748}" destId="{4CC5545F-F195-4E79-A9EC-77CF238B01F6}" srcOrd="1" destOrd="0" presId="urn:microsoft.com/office/officeart/2005/8/layout/hierarchy2"/>
    <dgm:cxn modelId="{074066A9-3A60-4532-805B-8505A0173C53}" type="presParOf" srcId="{E2835D15-CB00-43E8-B123-89BA23445AD1}" destId="{0B21C194-CE1F-469E-BEB8-23C8E1C7704B}" srcOrd="2" destOrd="0" presId="urn:microsoft.com/office/officeart/2005/8/layout/hierarchy2"/>
    <dgm:cxn modelId="{2084F661-BBB0-4105-B37A-882E33CF4454}" type="presParOf" srcId="{0B21C194-CE1F-469E-BEB8-23C8E1C7704B}" destId="{8595B6CC-93D7-46C2-BF84-2CAF2718C216}" srcOrd="0" destOrd="0" presId="urn:microsoft.com/office/officeart/2005/8/layout/hierarchy2"/>
    <dgm:cxn modelId="{2D767EA2-CC74-4ABC-8914-069D3038F21B}" type="presParOf" srcId="{E2835D15-CB00-43E8-B123-89BA23445AD1}" destId="{665040CA-3520-4989-BE75-91A8783FEA81}" srcOrd="3" destOrd="0" presId="urn:microsoft.com/office/officeart/2005/8/layout/hierarchy2"/>
    <dgm:cxn modelId="{611F4FD8-A4A9-4BE4-96E4-C3D6C3483051}" type="presParOf" srcId="{665040CA-3520-4989-BE75-91A8783FEA81}" destId="{0CB9187C-FB7D-4467-85BE-D41DEBCACFB3}" srcOrd="0" destOrd="0" presId="urn:microsoft.com/office/officeart/2005/8/layout/hierarchy2"/>
    <dgm:cxn modelId="{AD2D7357-2AA1-4AAC-B3E6-21EE6BC1E9D8}" type="presParOf" srcId="{665040CA-3520-4989-BE75-91A8783FEA81}" destId="{9A3D12E9-4C5D-4F03-8267-DF7A1DECB4D6}" srcOrd="1" destOrd="0" presId="urn:microsoft.com/office/officeart/2005/8/layout/hierarchy2"/>
    <dgm:cxn modelId="{FAFA8695-299E-495D-8943-4B56B0BAD125}" type="presParOf" srcId="{9A3D12E9-4C5D-4F03-8267-DF7A1DECB4D6}" destId="{FD7B9CBE-88E7-43F8-81F7-3B7250AB0C0C}" srcOrd="0" destOrd="0" presId="urn:microsoft.com/office/officeart/2005/8/layout/hierarchy2"/>
    <dgm:cxn modelId="{99094E9E-1B08-4860-B810-9B86DA4C4C0C}" type="presParOf" srcId="{FD7B9CBE-88E7-43F8-81F7-3B7250AB0C0C}" destId="{B88395E1-2AC8-4874-9496-B7396EC3CEEF}" srcOrd="0" destOrd="0" presId="urn:microsoft.com/office/officeart/2005/8/layout/hierarchy2"/>
    <dgm:cxn modelId="{D1F25031-CB84-44CD-9313-B2A6129AEDBF}" type="presParOf" srcId="{9A3D12E9-4C5D-4F03-8267-DF7A1DECB4D6}" destId="{E767F28E-735F-4AE8-B017-3650F23CF232}" srcOrd="1" destOrd="0" presId="urn:microsoft.com/office/officeart/2005/8/layout/hierarchy2"/>
    <dgm:cxn modelId="{8AD689C5-0C9A-4D4E-B6E6-1CEB01E438AB}" type="presParOf" srcId="{E767F28E-735F-4AE8-B017-3650F23CF232}" destId="{3801C6C4-D453-4D53-83FA-5DBE8F019498}" srcOrd="0" destOrd="0" presId="urn:microsoft.com/office/officeart/2005/8/layout/hierarchy2"/>
    <dgm:cxn modelId="{05FD18E9-C63C-4CC3-89FF-BF9AD5DB5DC4}" type="presParOf" srcId="{E767F28E-735F-4AE8-B017-3650F23CF232}" destId="{984D468F-9CB0-4253-977D-46074DDA458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3091C-B7A7-44A0-9034-A83D2E8A2066}" type="doc">
      <dgm:prSet loTypeId="urn:microsoft.com/office/officeart/2005/8/layout/hProcess4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8D4BB-DDC3-44A8-8B3B-90C913DC353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sz="4000" b="1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自己</a:t>
          </a:r>
          <a:endParaRPr lang="en-US" altLang="zh-CN" sz="4000" b="1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  <a:p>
          <a:r>
            <a:rPr lang="en-US" sz="4000" b="1" dirty="0">
              <a:solidFill>
                <a:srgbClr val="C00000"/>
              </a:solidFill>
              <a:latin typeface="+mn-lt"/>
              <a:ea typeface="KaiTi" pitchFamily="49" charset="-122"/>
            </a:rPr>
            <a:t>Self</a:t>
          </a:r>
        </a:p>
      </dgm:t>
    </dgm:pt>
    <dgm:pt modelId="{4D223097-E15D-49A3-A9BF-64D0FC7E2145}" type="parTrans" cxnId="{03318AAE-214D-47C1-ABB5-B1B7CF8B5D7B}">
      <dgm:prSet/>
      <dgm:spPr/>
      <dgm:t>
        <a:bodyPr/>
        <a:lstStyle/>
        <a:p>
          <a:endParaRPr lang="en-US"/>
        </a:p>
      </dgm:t>
    </dgm:pt>
    <dgm:pt modelId="{00707A8B-B232-47BD-941A-C2A38D3D690D}" type="sibTrans" cxnId="{03318AAE-214D-47C1-ABB5-B1B7CF8B5D7B}">
      <dgm:prSet/>
      <dgm:spPr/>
      <dgm:t>
        <a:bodyPr/>
        <a:lstStyle/>
        <a:p>
          <a:endParaRPr lang="en-US"/>
        </a:p>
      </dgm:t>
    </dgm:pt>
    <dgm:pt modelId="{E39514DF-4885-422A-8098-D2A06D3E1DF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zh-TW" altLang="en-US" b="1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複製</a:t>
          </a:r>
          <a:endParaRPr lang="en-US" b="1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</dgm:t>
    </dgm:pt>
    <dgm:pt modelId="{F4348918-AFAB-4BCD-97CA-C2F7F2164239}" type="parTrans" cxnId="{8C89908F-4CC6-4238-AA0E-5699CA4F81E6}">
      <dgm:prSet/>
      <dgm:spPr/>
      <dgm:t>
        <a:bodyPr/>
        <a:lstStyle/>
        <a:p>
          <a:endParaRPr lang="en-US"/>
        </a:p>
      </dgm:t>
    </dgm:pt>
    <dgm:pt modelId="{1B357763-B184-4D33-94F1-DA4EDFB71342}" type="sibTrans" cxnId="{8C89908F-4CC6-4238-AA0E-5699CA4F81E6}">
      <dgm:prSet/>
      <dgm:spPr/>
      <dgm:t>
        <a:bodyPr/>
        <a:lstStyle/>
        <a:p>
          <a:endParaRPr lang="en-US"/>
        </a:p>
      </dgm:t>
    </dgm:pt>
    <dgm:pt modelId="{3DB3C651-CC60-4185-AE9B-CD5F8108C99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Duplication</a:t>
          </a:r>
        </a:p>
      </dgm:t>
    </dgm:pt>
    <dgm:pt modelId="{FCD09229-1A09-4AA1-83BB-4E18155F7BED}" type="parTrans" cxnId="{C2FA3783-A655-48D6-A984-59AE54C1B111}">
      <dgm:prSet/>
      <dgm:spPr/>
      <dgm:t>
        <a:bodyPr/>
        <a:lstStyle/>
        <a:p>
          <a:endParaRPr lang="en-US"/>
        </a:p>
      </dgm:t>
    </dgm:pt>
    <dgm:pt modelId="{CD8CE10A-8537-434D-A1C1-B0825DFFAAFC}" type="sibTrans" cxnId="{C2FA3783-A655-48D6-A984-59AE54C1B111}">
      <dgm:prSet/>
      <dgm:spPr/>
      <dgm:t>
        <a:bodyPr/>
        <a:lstStyle/>
        <a:p>
          <a:endParaRPr lang="en-US"/>
        </a:p>
      </dgm:t>
    </dgm:pt>
    <dgm:pt modelId="{B3A380CD-6E67-4698-963A-077535CA4BE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團隊</a:t>
          </a:r>
          <a:endParaRPr lang="en-US" altLang="zh-CN" b="1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  <a:p>
          <a:r>
            <a:rPr lang="en-US" b="1" dirty="0">
              <a:solidFill>
                <a:srgbClr val="C00000"/>
              </a:solidFill>
              <a:latin typeface="+mn-lt"/>
              <a:ea typeface="KaiTi" pitchFamily="49" charset="-122"/>
            </a:rPr>
            <a:t>Your Team</a:t>
          </a:r>
        </a:p>
      </dgm:t>
    </dgm:pt>
    <dgm:pt modelId="{0A443517-A207-4971-88EC-258D03AE6F33}" type="parTrans" cxnId="{D92E06C8-0B9A-4C33-9DD2-41E5F2F3125E}">
      <dgm:prSet/>
      <dgm:spPr/>
      <dgm:t>
        <a:bodyPr/>
        <a:lstStyle/>
        <a:p>
          <a:endParaRPr lang="en-US"/>
        </a:p>
      </dgm:t>
    </dgm:pt>
    <dgm:pt modelId="{73254996-AF41-4B99-B40E-753B519F280F}" type="sibTrans" cxnId="{D92E06C8-0B9A-4C33-9DD2-41E5F2F3125E}">
      <dgm:prSet/>
      <dgm:spPr/>
      <dgm:t>
        <a:bodyPr/>
        <a:lstStyle/>
        <a:p>
          <a:endParaRPr lang="en-US"/>
        </a:p>
      </dgm:t>
    </dgm:pt>
    <dgm:pt modelId="{24BCE34D-626C-42A5-A338-1F33F3F5A9F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zh-CN" altLang="en-US" b="1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借力</a:t>
          </a:r>
          <a:endParaRPr lang="en-US" b="1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</dgm:t>
    </dgm:pt>
    <dgm:pt modelId="{7E3A700A-ABC0-46B7-B043-F417E2763ED6}" type="parTrans" cxnId="{B7C78478-09AF-4645-BDA4-34FB5AC1BE24}">
      <dgm:prSet/>
      <dgm:spPr/>
      <dgm:t>
        <a:bodyPr/>
        <a:lstStyle/>
        <a:p>
          <a:endParaRPr lang="en-US"/>
        </a:p>
      </dgm:t>
    </dgm:pt>
    <dgm:pt modelId="{A46F0FC2-E961-4C55-907F-91335623AED6}" type="sibTrans" cxnId="{B7C78478-09AF-4645-BDA4-34FB5AC1BE24}">
      <dgm:prSet/>
      <dgm:spPr/>
      <dgm:t>
        <a:bodyPr/>
        <a:lstStyle/>
        <a:p>
          <a:endParaRPr lang="en-US"/>
        </a:p>
      </dgm:t>
    </dgm:pt>
    <dgm:pt modelId="{25FF2374-3765-4AE3-98C7-CF6F6C73F89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Leverage</a:t>
          </a:r>
        </a:p>
      </dgm:t>
    </dgm:pt>
    <dgm:pt modelId="{577AAE4D-0212-496A-8558-499E31035B86}" type="parTrans" cxnId="{F2A8650E-D6E6-4202-AAE0-185C9523DEAC}">
      <dgm:prSet/>
      <dgm:spPr/>
      <dgm:t>
        <a:bodyPr/>
        <a:lstStyle/>
        <a:p>
          <a:endParaRPr lang="en-US"/>
        </a:p>
      </dgm:t>
    </dgm:pt>
    <dgm:pt modelId="{497049C8-69CB-4648-B63C-1F7776CD06FB}" type="sibTrans" cxnId="{F2A8650E-D6E6-4202-AAE0-185C9523DEAC}">
      <dgm:prSet/>
      <dgm:spPr/>
      <dgm:t>
        <a:bodyPr/>
        <a:lstStyle/>
        <a:p>
          <a:endParaRPr lang="en-US"/>
        </a:p>
      </dgm:t>
    </dgm:pt>
    <dgm:pt modelId="{E667C9B7-6D80-409C-BBB4-1950909ACFE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永</a:t>
          </a:r>
          <a:r>
            <a:rPr lang="zh-TW" altLang="en-US" b="1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續</a:t>
          </a:r>
          <a:r>
            <a:rPr lang="zh-CN" altLang="en-US" b="1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收入</a:t>
          </a:r>
          <a:endParaRPr lang="en-US" altLang="zh-CN" b="1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  <a:p>
          <a:r>
            <a:rPr lang="en-US" b="1" dirty="0">
              <a:solidFill>
                <a:srgbClr val="C00000"/>
              </a:solidFill>
              <a:latin typeface="+mn-lt"/>
              <a:ea typeface="KaiTi" pitchFamily="49" charset="-122"/>
            </a:rPr>
            <a:t>Residual Income</a:t>
          </a:r>
        </a:p>
      </dgm:t>
    </dgm:pt>
    <dgm:pt modelId="{30362ED6-5418-428B-8AED-13FFBFB3048F}" type="parTrans" cxnId="{DA0584DF-5CA0-455F-970D-9725AA60773A}">
      <dgm:prSet/>
      <dgm:spPr/>
      <dgm:t>
        <a:bodyPr/>
        <a:lstStyle/>
        <a:p>
          <a:endParaRPr lang="en-US"/>
        </a:p>
      </dgm:t>
    </dgm:pt>
    <dgm:pt modelId="{1CA0E474-3B3A-4BBA-A8D9-9FED7A05C903}" type="sibTrans" cxnId="{DA0584DF-5CA0-455F-970D-9725AA60773A}">
      <dgm:prSet/>
      <dgm:spPr/>
      <dgm:t>
        <a:bodyPr/>
        <a:lstStyle/>
        <a:p>
          <a:endParaRPr lang="en-US"/>
        </a:p>
      </dgm:t>
    </dgm:pt>
    <dgm:pt modelId="{531D253E-5752-4A40-B546-A88B7B106C5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zh-CN" altLang="en-US" b="1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成功</a:t>
          </a:r>
          <a:endParaRPr lang="en-US" b="1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</dgm:t>
    </dgm:pt>
    <dgm:pt modelId="{2D3C2F08-4FD0-43D0-8EAC-37A2E4074743}" type="parTrans" cxnId="{15E902AE-EF58-4E78-821A-C454D1548D3F}">
      <dgm:prSet/>
      <dgm:spPr/>
      <dgm:t>
        <a:bodyPr/>
        <a:lstStyle/>
        <a:p>
          <a:endParaRPr lang="en-US"/>
        </a:p>
      </dgm:t>
    </dgm:pt>
    <dgm:pt modelId="{08D98F9C-1251-4C0E-958B-0393F2FC21AF}" type="sibTrans" cxnId="{15E902AE-EF58-4E78-821A-C454D1548D3F}">
      <dgm:prSet/>
      <dgm:spPr/>
      <dgm:t>
        <a:bodyPr/>
        <a:lstStyle/>
        <a:p>
          <a:endParaRPr lang="en-US"/>
        </a:p>
      </dgm:t>
    </dgm:pt>
    <dgm:pt modelId="{26CE7236-86A7-464C-AD37-F3C9C904BDC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rgbClr val="C00000"/>
              </a:solidFill>
            </a:rPr>
            <a:t>Success</a:t>
          </a:r>
        </a:p>
      </dgm:t>
    </dgm:pt>
    <dgm:pt modelId="{0EFCEF23-E814-46CF-9581-5E4E4C304227}" type="parTrans" cxnId="{F81AAFD3-C839-4715-A49E-DCB8C7D05490}">
      <dgm:prSet/>
      <dgm:spPr/>
      <dgm:t>
        <a:bodyPr/>
        <a:lstStyle/>
        <a:p>
          <a:endParaRPr lang="en-US"/>
        </a:p>
      </dgm:t>
    </dgm:pt>
    <dgm:pt modelId="{D2E7126A-7D8D-4F40-B0B5-B5CD1FF2A6A3}" type="sibTrans" cxnId="{F81AAFD3-C839-4715-A49E-DCB8C7D05490}">
      <dgm:prSet/>
      <dgm:spPr/>
      <dgm:t>
        <a:bodyPr/>
        <a:lstStyle/>
        <a:p>
          <a:endParaRPr lang="en-US"/>
        </a:p>
      </dgm:t>
    </dgm:pt>
    <dgm:pt modelId="{E868CCEA-CAD1-4C8D-A78E-46F6E9E0A67A}" type="pres">
      <dgm:prSet presAssocID="{8243091C-B7A7-44A0-9034-A83D2E8A20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E40041-F89E-4728-851B-16E194C3F5F7}" type="pres">
      <dgm:prSet presAssocID="{8243091C-B7A7-44A0-9034-A83D2E8A2066}" presName="tSp" presStyleCnt="0"/>
      <dgm:spPr/>
    </dgm:pt>
    <dgm:pt modelId="{CC2653AF-C21B-4918-821C-DE4AA9E30447}" type="pres">
      <dgm:prSet presAssocID="{8243091C-B7A7-44A0-9034-A83D2E8A2066}" presName="bSp" presStyleCnt="0"/>
      <dgm:spPr/>
    </dgm:pt>
    <dgm:pt modelId="{21580803-9C25-4A1C-81B2-8B1E27A53825}" type="pres">
      <dgm:prSet presAssocID="{8243091C-B7A7-44A0-9034-A83D2E8A2066}" presName="process" presStyleCnt="0"/>
      <dgm:spPr/>
    </dgm:pt>
    <dgm:pt modelId="{E612B833-D1E6-42D5-B72B-703D0CC636DD}" type="pres">
      <dgm:prSet presAssocID="{0A28D4BB-DDC3-44A8-8B3B-90C913DC353F}" presName="composite1" presStyleCnt="0"/>
      <dgm:spPr/>
    </dgm:pt>
    <dgm:pt modelId="{FE76CD44-394B-4405-924B-1CEDCC1F90F3}" type="pres">
      <dgm:prSet presAssocID="{0A28D4BB-DDC3-44A8-8B3B-90C913DC353F}" presName="dummyNode1" presStyleLbl="node1" presStyleIdx="0" presStyleCnt="3"/>
      <dgm:spPr/>
    </dgm:pt>
    <dgm:pt modelId="{F327A185-A135-475D-B6A2-704A7612B03B}" type="pres">
      <dgm:prSet presAssocID="{0A28D4BB-DDC3-44A8-8B3B-90C913DC353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4445B-145E-450D-B5D0-1C12BF9FA82B}" type="pres">
      <dgm:prSet presAssocID="{0A28D4BB-DDC3-44A8-8B3B-90C913DC353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2ADAC-965F-4EEA-AE2B-F5A862F3BB55}" type="pres">
      <dgm:prSet presAssocID="{0A28D4BB-DDC3-44A8-8B3B-90C913DC353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0F337-44D7-40CA-A72A-1EA9BFB4C40C}" type="pres">
      <dgm:prSet presAssocID="{0A28D4BB-DDC3-44A8-8B3B-90C913DC353F}" presName="connSite1" presStyleCnt="0"/>
      <dgm:spPr/>
    </dgm:pt>
    <dgm:pt modelId="{CABAB5BB-FE2E-4AED-93C8-161A28CF6B14}" type="pres">
      <dgm:prSet presAssocID="{00707A8B-B232-47BD-941A-C2A38D3D690D}" presName="Name9" presStyleLbl="sibTrans2D1" presStyleIdx="0" presStyleCnt="2"/>
      <dgm:spPr/>
      <dgm:t>
        <a:bodyPr/>
        <a:lstStyle/>
        <a:p>
          <a:endParaRPr lang="en-US"/>
        </a:p>
      </dgm:t>
    </dgm:pt>
    <dgm:pt modelId="{400AAAF3-F9A9-4629-B168-685497598460}" type="pres">
      <dgm:prSet presAssocID="{B3A380CD-6E67-4698-963A-077535CA4BE0}" presName="composite2" presStyleCnt="0"/>
      <dgm:spPr/>
    </dgm:pt>
    <dgm:pt modelId="{11D58240-506C-4C19-A7A8-E853BD1B0B7D}" type="pres">
      <dgm:prSet presAssocID="{B3A380CD-6E67-4698-963A-077535CA4BE0}" presName="dummyNode2" presStyleLbl="node1" presStyleIdx="0" presStyleCnt="3"/>
      <dgm:spPr/>
    </dgm:pt>
    <dgm:pt modelId="{E856DEF3-3500-4AD4-AD21-2258E9376C25}" type="pres">
      <dgm:prSet presAssocID="{B3A380CD-6E67-4698-963A-077535CA4BE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B5A07-0225-4C60-AB2B-9E8D453A390F}" type="pres">
      <dgm:prSet presAssocID="{B3A380CD-6E67-4698-963A-077535CA4BE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15CE5-DB00-4978-AD10-6AA51C4804A1}" type="pres">
      <dgm:prSet presAssocID="{B3A380CD-6E67-4698-963A-077535CA4BE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8D39E-89DD-4492-AD5D-7AC572338B22}" type="pres">
      <dgm:prSet presAssocID="{B3A380CD-6E67-4698-963A-077535CA4BE0}" presName="connSite2" presStyleCnt="0"/>
      <dgm:spPr/>
    </dgm:pt>
    <dgm:pt modelId="{9EF72ED1-263C-49FE-888D-20BC1A2CCF98}" type="pres">
      <dgm:prSet presAssocID="{73254996-AF41-4B99-B40E-753B519F280F}" presName="Name18" presStyleLbl="sibTrans2D1" presStyleIdx="1" presStyleCnt="2"/>
      <dgm:spPr/>
      <dgm:t>
        <a:bodyPr/>
        <a:lstStyle/>
        <a:p>
          <a:endParaRPr lang="en-US"/>
        </a:p>
      </dgm:t>
    </dgm:pt>
    <dgm:pt modelId="{D062C100-D9B7-40E6-8F9B-02632423D997}" type="pres">
      <dgm:prSet presAssocID="{E667C9B7-6D80-409C-BBB4-1950909ACFE3}" presName="composite1" presStyleCnt="0"/>
      <dgm:spPr/>
    </dgm:pt>
    <dgm:pt modelId="{32565291-2046-4CC6-AF8C-38A29D082251}" type="pres">
      <dgm:prSet presAssocID="{E667C9B7-6D80-409C-BBB4-1950909ACFE3}" presName="dummyNode1" presStyleLbl="node1" presStyleIdx="1" presStyleCnt="3"/>
      <dgm:spPr/>
    </dgm:pt>
    <dgm:pt modelId="{F6E71562-2473-4FDE-BC4D-519204514DEA}" type="pres">
      <dgm:prSet presAssocID="{E667C9B7-6D80-409C-BBB4-1950909ACFE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25379-B544-41B3-A01C-80437EA557D3}" type="pres">
      <dgm:prSet presAssocID="{E667C9B7-6D80-409C-BBB4-1950909ACFE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83669-A524-4647-9EF7-A356CE80D7D9}" type="pres">
      <dgm:prSet presAssocID="{E667C9B7-6D80-409C-BBB4-1950909ACFE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44B28-926E-4DDA-9DB9-171B2FB57E6D}" type="pres">
      <dgm:prSet presAssocID="{E667C9B7-6D80-409C-BBB4-1950909ACFE3}" presName="connSite1" presStyleCnt="0"/>
      <dgm:spPr/>
    </dgm:pt>
  </dgm:ptLst>
  <dgm:cxnLst>
    <dgm:cxn modelId="{E8BB6CD2-63C7-43A5-9AD3-D41F20BA311B}" type="presOf" srcId="{26CE7236-86A7-464C-AD37-F3C9C904BDCA}" destId="{F6E71562-2473-4FDE-BC4D-519204514DEA}" srcOrd="0" destOrd="1" presId="urn:microsoft.com/office/officeart/2005/8/layout/hProcess4"/>
    <dgm:cxn modelId="{C888190B-15C0-4512-A10D-3EE067A0F975}" type="presOf" srcId="{531D253E-5752-4A40-B546-A88B7B106C59}" destId="{F6E71562-2473-4FDE-BC4D-519204514DEA}" srcOrd="0" destOrd="0" presId="urn:microsoft.com/office/officeart/2005/8/layout/hProcess4"/>
    <dgm:cxn modelId="{88ED4C50-7C97-4FAA-9CD7-30DCD5402FD0}" type="presOf" srcId="{00707A8B-B232-47BD-941A-C2A38D3D690D}" destId="{CABAB5BB-FE2E-4AED-93C8-161A28CF6B14}" srcOrd="0" destOrd="0" presId="urn:microsoft.com/office/officeart/2005/8/layout/hProcess4"/>
    <dgm:cxn modelId="{B7C78478-09AF-4645-BDA4-34FB5AC1BE24}" srcId="{B3A380CD-6E67-4698-963A-077535CA4BE0}" destId="{24BCE34D-626C-42A5-A338-1F33F3F5A9FE}" srcOrd="0" destOrd="0" parTransId="{7E3A700A-ABC0-46B7-B043-F417E2763ED6}" sibTransId="{A46F0FC2-E961-4C55-907F-91335623AED6}"/>
    <dgm:cxn modelId="{820EED64-91B6-46B6-901E-AC9FC28A6318}" type="presOf" srcId="{B3A380CD-6E67-4698-963A-077535CA4BE0}" destId="{BD415CE5-DB00-4978-AD10-6AA51C4804A1}" srcOrd="0" destOrd="0" presId="urn:microsoft.com/office/officeart/2005/8/layout/hProcess4"/>
    <dgm:cxn modelId="{89EA8CC9-4438-4CCF-9DE7-6F2FBB3522EB}" type="presOf" srcId="{531D253E-5752-4A40-B546-A88B7B106C59}" destId="{48E25379-B544-41B3-A01C-80437EA557D3}" srcOrd="1" destOrd="0" presId="urn:microsoft.com/office/officeart/2005/8/layout/hProcess4"/>
    <dgm:cxn modelId="{F2A8650E-D6E6-4202-AAE0-185C9523DEAC}" srcId="{B3A380CD-6E67-4698-963A-077535CA4BE0}" destId="{25FF2374-3765-4AE3-98C7-CF6F6C73F893}" srcOrd="1" destOrd="0" parTransId="{577AAE4D-0212-496A-8558-499E31035B86}" sibTransId="{497049C8-69CB-4648-B63C-1F7776CD06FB}"/>
    <dgm:cxn modelId="{51063FA6-378A-4D35-B38F-B6959EDAC121}" type="presOf" srcId="{24BCE34D-626C-42A5-A338-1F33F3F5A9FE}" destId="{E856DEF3-3500-4AD4-AD21-2258E9376C25}" srcOrd="0" destOrd="0" presId="urn:microsoft.com/office/officeart/2005/8/layout/hProcess4"/>
    <dgm:cxn modelId="{521E818E-0DDB-4C7F-AC6B-B90BEFB23D72}" type="presOf" srcId="{E39514DF-4885-422A-8098-D2A06D3E1DF3}" destId="{F327A185-A135-475D-B6A2-704A7612B03B}" srcOrd="0" destOrd="0" presId="urn:microsoft.com/office/officeart/2005/8/layout/hProcess4"/>
    <dgm:cxn modelId="{EA745033-58EB-40D3-B7FC-35F0C4E5D4E9}" type="presOf" srcId="{24BCE34D-626C-42A5-A338-1F33F3F5A9FE}" destId="{A65B5A07-0225-4C60-AB2B-9E8D453A390F}" srcOrd="1" destOrd="0" presId="urn:microsoft.com/office/officeart/2005/8/layout/hProcess4"/>
    <dgm:cxn modelId="{5B4DEDDA-FCC1-4B3F-A27F-BD5EC5DAB85C}" type="presOf" srcId="{26CE7236-86A7-464C-AD37-F3C9C904BDCA}" destId="{48E25379-B544-41B3-A01C-80437EA557D3}" srcOrd="1" destOrd="1" presId="urn:microsoft.com/office/officeart/2005/8/layout/hProcess4"/>
    <dgm:cxn modelId="{22549994-F2B5-413D-A3F5-B7C4B8FEA4B4}" type="presOf" srcId="{0A28D4BB-DDC3-44A8-8B3B-90C913DC353F}" destId="{3032ADAC-965F-4EEA-AE2B-F5A862F3BB55}" srcOrd="0" destOrd="0" presId="urn:microsoft.com/office/officeart/2005/8/layout/hProcess4"/>
    <dgm:cxn modelId="{88BF50D0-50CB-401E-A9C5-EC660EBE7F0D}" type="presOf" srcId="{E667C9B7-6D80-409C-BBB4-1950909ACFE3}" destId="{44283669-A524-4647-9EF7-A356CE80D7D9}" srcOrd="0" destOrd="0" presId="urn:microsoft.com/office/officeart/2005/8/layout/hProcess4"/>
    <dgm:cxn modelId="{F81AAFD3-C839-4715-A49E-DCB8C7D05490}" srcId="{E667C9B7-6D80-409C-BBB4-1950909ACFE3}" destId="{26CE7236-86A7-464C-AD37-F3C9C904BDCA}" srcOrd="1" destOrd="0" parTransId="{0EFCEF23-E814-46CF-9581-5E4E4C304227}" sibTransId="{D2E7126A-7D8D-4F40-B0B5-B5CD1FF2A6A3}"/>
    <dgm:cxn modelId="{30A77FC3-BE7D-4DEB-943D-0CA8D4930178}" type="presOf" srcId="{E39514DF-4885-422A-8098-D2A06D3E1DF3}" destId="{6294445B-145E-450D-B5D0-1C12BF9FA82B}" srcOrd="1" destOrd="0" presId="urn:microsoft.com/office/officeart/2005/8/layout/hProcess4"/>
    <dgm:cxn modelId="{3497ADB3-284B-4878-B792-86E42F434E35}" type="presOf" srcId="{25FF2374-3765-4AE3-98C7-CF6F6C73F893}" destId="{E856DEF3-3500-4AD4-AD21-2258E9376C25}" srcOrd="0" destOrd="1" presId="urn:microsoft.com/office/officeart/2005/8/layout/hProcess4"/>
    <dgm:cxn modelId="{8C89908F-4CC6-4238-AA0E-5699CA4F81E6}" srcId="{0A28D4BB-DDC3-44A8-8B3B-90C913DC353F}" destId="{E39514DF-4885-422A-8098-D2A06D3E1DF3}" srcOrd="0" destOrd="0" parTransId="{F4348918-AFAB-4BCD-97CA-C2F7F2164239}" sibTransId="{1B357763-B184-4D33-94F1-DA4EDFB71342}"/>
    <dgm:cxn modelId="{15E902AE-EF58-4E78-821A-C454D1548D3F}" srcId="{E667C9B7-6D80-409C-BBB4-1950909ACFE3}" destId="{531D253E-5752-4A40-B546-A88B7B106C59}" srcOrd="0" destOrd="0" parTransId="{2D3C2F08-4FD0-43D0-8EAC-37A2E4074743}" sibTransId="{08D98F9C-1251-4C0E-958B-0393F2FC21AF}"/>
    <dgm:cxn modelId="{D92E06C8-0B9A-4C33-9DD2-41E5F2F3125E}" srcId="{8243091C-B7A7-44A0-9034-A83D2E8A2066}" destId="{B3A380CD-6E67-4698-963A-077535CA4BE0}" srcOrd="1" destOrd="0" parTransId="{0A443517-A207-4971-88EC-258D03AE6F33}" sibTransId="{73254996-AF41-4B99-B40E-753B519F280F}"/>
    <dgm:cxn modelId="{7A2FAD00-C4D8-4AC0-A22C-FEA3E8B95091}" type="presOf" srcId="{3DB3C651-CC60-4185-AE9B-CD5F8108C99D}" destId="{F327A185-A135-475D-B6A2-704A7612B03B}" srcOrd="0" destOrd="1" presId="urn:microsoft.com/office/officeart/2005/8/layout/hProcess4"/>
    <dgm:cxn modelId="{3C59FB6A-306F-4145-87FD-700CEAC3386A}" type="presOf" srcId="{8243091C-B7A7-44A0-9034-A83D2E8A2066}" destId="{E868CCEA-CAD1-4C8D-A78E-46F6E9E0A67A}" srcOrd="0" destOrd="0" presId="urn:microsoft.com/office/officeart/2005/8/layout/hProcess4"/>
    <dgm:cxn modelId="{CBB61B7D-8D2F-4FBB-A9F7-F4C30907ED07}" type="presOf" srcId="{73254996-AF41-4B99-B40E-753B519F280F}" destId="{9EF72ED1-263C-49FE-888D-20BC1A2CCF98}" srcOrd="0" destOrd="0" presId="urn:microsoft.com/office/officeart/2005/8/layout/hProcess4"/>
    <dgm:cxn modelId="{03318AAE-214D-47C1-ABB5-B1B7CF8B5D7B}" srcId="{8243091C-B7A7-44A0-9034-A83D2E8A2066}" destId="{0A28D4BB-DDC3-44A8-8B3B-90C913DC353F}" srcOrd="0" destOrd="0" parTransId="{4D223097-E15D-49A3-A9BF-64D0FC7E2145}" sibTransId="{00707A8B-B232-47BD-941A-C2A38D3D690D}"/>
    <dgm:cxn modelId="{DA0584DF-5CA0-455F-970D-9725AA60773A}" srcId="{8243091C-B7A7-44A0-9034-A83D2E8A2066}" destId="{E667C9B7-6D80-409C-BBB4-1950909ACFE3}" srcOrd="2" destOrd="0" parTransId="{30362ED6-5418-428B-8AED-13FFBFB3048F}" sibTransId="{1CA0E474-3B3A-4BBA-A8D9-9FED7A05C903}"/>
    <dgm:cxn modelId="{F91E6DD8-480F-4D5A-BED5-DE55E40A37D5}" type="presOf" srcId="{25FF2374-3765-4AE3-98C7-CF6F6C73F893}" destId="{A65B5A07-0225-4C60-AB2B-9E8D453A390F}" srcOrd="1" destOrd="1" presId="urn:microsoft.com/office/officeart/2005/8/layout/hProcess4"/>
    <dgm:cxn modelId="{C2FA3783-A655-48D6-A984-59AE54C1B111}" srcId="{0A28D4BB-DDC3-44A8-8B3B-90C913DC353F}" destId="{3DB3C651-CC60-4185-AE9B-CD5F8108C99D}" srcOrd="1" destOrd="0" parTransId="{FCD09229-1A09-4AA1-83BB-4E18155F7BED}" sibTransId="{CD8CE10A-8537-434D-A1C1-B0825DFFAAFC}"/>
    <dgm:cxn modelId="{6DB5B671-C726-411E-AB24-84230C150181}" type="presOf" srcId="{3DB3C651-CC60-4185-AE9B-CD5F8108C99D}" destId="{6294445B-145E-450D-B5D0-1C12BF9FA82B}" srcOrd="1" destOrd="1" presId="urn:microsoft.com/office/officeart/2005/8/layout/hProcess4"/>
    <dgm:cxn modelId="{99F30859-625F-4676-9B1D-28B32E98B400}" type="presParOf" srcId="{E868CCEA-CAD1-4C8D-A78E-46F6E9E0A67A}" destId="{25E40041-F89E-4728-851B-16E194C3F5F7}" srcOrd="0" destOrd="0" presId="urn:microsoft.com/office/officeart/2005/8/layout/hProcess4"/>
    <dgm:cxn modelId="{20087A41-35B4-4180-86F7-8394863CA07A}" type="presParOf" srcId="{E868CCEA-CAD1-4C8D-A78E-46F6E9E0A67A}" destId="{CC2653AF-C21B-4918-821C-DE4AA9E30447}" srcOrd="1" destOrd="0" presId="urn:microsoft.com/office/officeart/2005/8/layout/hProcess4"/>
    <dgm:cxn modelId="{E623B16E-EF2B-4D0F-8328-DA9176263BD2}" type="presParOf" srcId="{E868CCEA-CAD1-4C8D-A78E-46F6E9E0A67A}" destId="{21580803-9C25-4A1C-81B2-8B1E27A53825}" srcOrd="2" destOrd="0" presId="urn:microsoft.com/office/officeart/2005/8/layout/hProcess4"/>
    <dgm:cxn modelId="{B56A94D8-73AC-40A7-B0D6-AA0E5E06F9E7}" type="presParOf" srcId="{21580803-9C25-4A1C-81B2-8B1E27A53825}" destId="{E612B833-D1E6-42D5-B72B-703D0CC636DD}" srcOrd="0" destOrd="0" presId="urn:microsoft.com/office/officeart/2005/8/layout/hProcess4"/>
    <dgm:cxn modelId="{96C027DC-2F95-4B9B-A7FC-BE0DEDE07484}" type="presParOf" srcId="{E612B833-D1E6-42D5-B72B-703D0CC636DD}" destId="{FE76CD44-394B-4405-924B-1CEDCC1F90F3}" srcOrd="0" destOrd="0" presId="urn:microsoft.com/office/officeart/2005/8/layout/hProcess4"/>
    <dgm:cxn modelId="{CA5D1A1C-B307-4F06-84F9-09D4CD0C08C5}" type="presParOf" srcId="{E612B833-D1E6-42D5-B72B-703D0CC636DD}" destId="{F327A185-A135-475D-B6A2-704A7612B03B}" srcOrd="1" destOrd="0" presId="urn:microsoft.com/office/officeart/2005/8/layout/hProcess4"/>
    <dgm:cxn modelId="{FC9218E0-EF8C-42DB-8FF6-9B8E3E81CB24}" type="presParOf" srcId="{E612B833-D1E6-42D5-B72B-703D0CC636DD}" destId="{6294445B-145E-450D-B5D0-1C12BF9FA82B}" srcOrd="2" destOrd="0" presId="urn:microsoft.com/office/officeart/2005/8/layout/hProcess4"/>
    <dgm:cxn modelId="{278777D0-74F9-435B-90B4-C17D52D2CC86}" type="presParOf" srcId="{E612B833-D1E6-42D5-B72B-703D0CC636DD}" destId="{3032ADAC-965F-4EEA-AE2B-F5A862F3BB55}" srcOrd="3" destOrd="0" presId="urn:microsoft.com/office/officeart/2005/8/layout/hProcess4"/>
    <dgm:cxn modelId="{AF66D1D4-DC2A-4147-9448-A29CAA4660EC}" type="presParOf" srcId="{E612B833-D1E6-42D5-B72B-703D0CC636DD}" destId="{5160F337-44D7-40CA-A72A-1EA9BFB4C40C}" srcOrd="4" destOrd="0" presId="urn:microsoft.com/office/officeart/2005/8/layout/hProcess4"/>
    <dgm:cxn modelId="{3BFE4A16-167A-4AD0-B863-F973F5224A3B}" type="presParOf" srcId="{21580803-9C25-4A1C-81B2-8B1E27A53825}" destId="{CABAB5BB-FE2E-4AED-93C8-161A28CF6B14}" srcOrd="1" destOrd="0" presId="urn:microsoft.com/office/officeart/2005/8/layout/hProcess4"/>
    <dgm:cxn modelId="{E01BDDFC-F575-4643-81C5-AD42EEE9812E}" type="presParOf" srcId="{21580803-9C25-4A1C-81B2-8B1E27A53825}" destId="{400AAAF3-F9A9-4629-B168-685497598460}" srcOrd="2" destOrd="0" presId="urn:microsoft.com/office/officeart/2005/8/layout/hProcess4"/>
    <dgm:cxn modelId="{927D4273-EF48-464C-8328-0B56CD2FB273}" type="presParOf" srcId="{400AAAF3-F9A9-4629-B168-685497598460}" destId="{11D58240-506C-4C19-A7A8-E853BD1B0B7D}" srcOrd="0" destOrd="0" presId="urn:microsoft.com/office/officeart/2005/8/layout/hProcess4"/>
    <dgm:cxn modelId="{4C84EFF5-5473-4B2D-AF20-A3BC8B9C30A9}" type="presParOf" srcId="{400AAAF3-F9A9-4629-B168-685497598460}" destId="{E856DEF3-3500-4AD4-AD21-2258E9376C25}" srcOrd="1" destOrd="0" presId="urn:microsoft.com/office/officeart/2005/8/layout/hProcess4"/>
    <dgm:cxn modelId="{8B28111D-BB81-4078-B71D-BC9489619757}" type="presParOf" srcId="{400AAAF3-F9A9-4629-B168-685497598460}" destId="{A65B5A07-0225-4C60-AB2B-9E8D453A390F}" srcOrd="2" destOrd="0" presId="urn:microsoft.com/office/officeart/2005/8/layout/hProcess4"/>
    <dgm:cxn modelId="{57C29A02-EE70-4B41-BB28-21F27323C6EB}" type="presParOf" srcId="{400AAAF3-F9A9-4629-B168-685497598460}" destId="{BD415CE5-DB00-4978-AD10-6AA51C4804A1}" srcOrd="3" destOrd="0" presId="urn:microsoft.com/office/officeart/2005/8/layout/hProcess4"/>
    <dgm:cxn modelId="{248B1F81-442E-4DAC-A800-AF5D773388D8}" type="presParOf" srcId="{400AAAF3-F9A9-4629-B168-685497598460}" destId="{0138D39E-89DD-4492-AD5D-7AC572338B22}" srcOrd="4" destOrd="0" presId="urn:microsoft.com/office/officeart/2005/8/layout/hProcess4"/>
    <dgm:cxn modelId="{83F637C5-AFCE-491E-BF05-2BCE32616B00}" type="presParOf" srcId="{21580803-9C25-4A1C-81B2-8B1E27A53825}" destId="{9EF72ED1-263C-49FE-888D-20BC1A2CCF98}" srcOrd="3" destOrd="0" presId="urn:microsoft.com/office/officeart/2005/8/layout/hProcess4"/>
    <dgm:cxn modelId="{C6451B9E-B32D-445B-966D-D72478316E40}" type="presParOf" srcId="{21580803-9C25-4A1C-81B2-8B1E27A53825}" destId="{D062C100-D9B7-40E6-8F9B-02632423D997}" srcOrd="4" destOrd="0" presId="urn:microsoft.com/office/officeart/2005/8/layout/hProcess4"/>
    <dgm:cxn modelId="{D553F7B8-75F7-450C-9ED3-153AE0A926DC}" type="presParOf" srcId="{D062C100-D9B7-40E6-8F9B-02632423D997}" destId="{32565291-2046-4CC6-AF8C-38A29D082251}" srcOrd="0" destOrd="0" presId="urn:microsoft.com/office/officeart/2005/8/layout/hProcess4"/>
    <dgm:cxn modelId="{BAF335E5-0D04-4756-B57B-21A11BA92C9C}" type="presParOf" srcId="{D062C100-D9B7-40E6-8F9B-02632423D997}" destId="{F6E71562-2473-4FDE-BC4D-519204514DEA}" srcOrd="1" destOrd="0" presId="urn:microsoft.com/office/officeart/2005/8/layout/hProcess4"/>
    <dgm:cxn modelId="{8B836AA6-A16E-41A9-8B2B-B10E95D59CF5}" type="presParOf" srcId="{D062C100-D9B7-40E6-8F9B-02632423D997}" destId="{48E25379-B544-41B3-A01C-80437EA557D3}" srcOrd="2" destOrd="0" presId="urn:microsoft.com/office/officeart/2005/8/layout/hProcess4"/>
    <dgm:cxn modelId="{5D6D94DC-6074-4E61-A31D-68DB363113D2}" type="presParOf" srcId="{D062C100-D9B7-40E6-8F9B-02632423D997}" destId="{44283669-A524-4647-9EF7-A356CE80D7D9}" srcOrd="3" destOrd="0" presId="urn:microsoft.com/office/officeart/2005/8/layout/hProcess4"/>
    <dgm:cxn modelId="{934D3035-F464-4A0F-BB51-92720892B88F}" type="presParOf" srcId="{D062C100-D9B7-40E6-8F9B-02632423D997}" destId="{DF844B28-926E-4DDA-9DB9-171B2FB57E6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F98FA-7290-4FA6-AAC7-A52010BD32F8}">
      <dsp:nvSpPr>
        <dsp:cNvPr id="0" name=""/>
        <dsp:cNvSpPr/>
      </dsp:nvSpPr>
      <dsp:spPr>
        <a:xfrm>
          <a:off x="255347" y="1956914"/>
          <a:ext cx="1789195" cy="188493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Desire</a:t>
          </a:r>
        </a:p>
      </dsp:txBody>
      <dsp:txXfrm>
        <a:off x="307751" y="2009318"/>
        <a:ext cx="1684387" cy="1780124"/>
      </dsp:txXfrm>
    </dsp:sp>
    <dsp:sp modelId="{F03164C3-FD32-472B-9EC3-6522E440FDB3}">
      <dsp:nvSpPr>
        <dsp:cNvPr id="0" name=""/>
        <dsp:cNvSpPr/>
      </dsp:nvSpPr>
      <dsp:spPr>
        <a:xfrm rot="18162486">
          <a:off x="1487336" y="1859124"/>
          <a:ext cx="242452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24529" y="2021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38988" y="1818726"/>
        <a:ext cx="121226" cy="121226"/>
      </dsp:txXfrm>
    </dsp:sp>
    <dsp:sp modelId="{CECB72B1-B60D-4D50-AC57-B4B9273521C4}">
      <dsp:nvSpPr>
        <dsp:cNvPr id="0" name=""/>
        <dsp:cNvSpPr/>
      </dsp:nvSpPr>
      <dsp:spPr>
        <a:xfrm>
          <a:off x="3354660" y="32017"/>
          <a:ext cx="1804073" cy="165456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Contents</a:t>
          </a:r>
          <a:endParaRPr lang="en-US" sz="3200" b="1" kern="1200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sp:txBody>
      <dsp:txXfrm>
        <a:off x="3403120" y="80477"/>
        <a:ext cx="1707153" cy="1557641"/>
      </dsp:txXfrm>
    </dsp:sp>
    <dsp:sp modelId="{9CC84519-CBB5-42F7-9D16-031FE509FA74}">
      <dsp:nvSpPr>
        <dsp:cNvPr id="0" name=""/>
        <dsp:cNvSpPr/>
      </dsp:nvSpPr>
      <dsp:spPr>
        <a:xfrm rot="20839248">
          <a:off x="5147376" y="736852"/>
          <a:ext cx="93152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31523" y="2021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9849" y="733778"/>
        <a:ext cx="46576" cy="46576"/>
      </dsp:txXfrm>
    </dsp:sp>
    <dsp:sp modelId="{3AACF3AD-45D3-4A5A-A28F-47C8406D111B}">
      <dsp:nvSpPr>
        <dsp:cNvPr id="0" name=""/>
        <dsp:cNvSpPr/>
      </dsp:nvSpPr>
      <dsp:spPr>
        <a:xfrm>
          <a:off x="6067541" y="0"/>
          <a:ext cx="1687224" cy="1309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More</a:t>
          </a:r>
          <a:endParaRPr lang="en-US" sz="3200" b="1" kern="1200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sp:txBody>
      <dsp:txXfrm>
        <a:off x="6105900" y="38359"/>
        <a:ext cx="1610506" cy="1232954"/>
      </dsp:txXfrm>
    </dsp:sp>
    <dsp:sp modelId="{EAEEA189-2763-48A4-9F32-4F059182B71C}">
      <dsp:nvSpPr>
        <dsp:cNvPr id="0" name=""/>
        <dsp:cNvSpPr/>
      </dsp:nvSpPr>
      <dsp:spPr>
        <a:xfrm>
          <a:off x="7754766" y="634621"/>
          <a:ext cx="93099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30993" y="2021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96987" y="631561"/>
        <a:ext cx="46549" cy="46549"/>
      </dsp:txXfrm>
    </dsp:sp>
    <dsp:sp modelId="{C26C20A1-44C0-4A4B-B34E-DCE78FAF3514}">
      <dsp:nvSpPr>
        <dsp:cNvPr id="0" name=""/>
        <dsp:cNvSpPr/>
      </dsp:nvSpPr>
      <dsp:spPr>
        <a:xfrm>
          <a:off x="8685759" y="0"/>
          <a:ext cx="2619344" cy="1309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More Actions</a:t>
          </a:r>
          <a:endParaRPr lang="en-US" sz="3200" b="1" kern="1200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sp:txBody>
      <dsp:txXfrm>
        <a:off x="8724118" y="38359"/>
        <a:ext cx="2542626" cy="1232954"/>
      </dsp:txXfrm>
    </dsp:sp>
    <dsp:sp modelId="{B1A89580-6860-44F6-B143-3E5BC2F4E802}">
      <dsp:nvSpPr>
        <dsp:cNvPr id="0" name=""/>
        <dsp:cNvSpPr/>
      </dsp:nvSpPr>
      <dsp:spPr>
        <a:xfrm rot="3077548">
          <a:off x="4886430" y="1406249"/>
          <a:ext cx="14536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53624" y="2021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6901" y="1390124"/>
        <a:ext cx="72681" cy="72681"/>
      </dsp:txXfrm>
    </dsp:sp>
    <dsp:sp modelId="{7C34042C-719F-4CDC-8DE6-E60C6B8FBADE}">
      <dsp:nvSpPr>
        <dsp:cNvPr id="0" name=""/>
        <dsp:cNvSpPr/>
      </dsp:nvSpPr>
      <dsp:spPr>
        <a:xfrm>
          <a:off x="6067751" y="1338795"/>
          <a:ext cx="1404073" cy="1309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Less</a:t>
          </a:r>
          <a:r>
            <a:rPr lang="zh-CN" altLang="en-US" sz="3200" b="1" kern="1200" dirty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 </a:t>
          </a:r>
          <a:endParaRPr lang="en-US" sz="3200" b="1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6106110" y="1377154"/>
        <a:ext cx="1327355" cy="1232954"/>
      </dsp:txXfrm>
    </dsp:sp>
    <dsp:sp modelId="{222C0584-7F36-4243-BBEC-3AE3DABA9295}">
      <dsp:nvSpPr>
        <dsp:cNvPr id="0" name=""/>
        <dsp:cNvSpPr/>
      </dsp:nvSpPr>
      <dsp:spPr>
        <a:xfrm rot="292942">
          <a:off x="7469500" y="2027918"/>
          <a:ext cx="1280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80739" y="2021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77852" y="2016114"/>
        <a:ext cx="64036" cy="64036"/>
      </dsp:txXfrm>
    </dsp:sp>
    <dsp:sp modelId="{2C08FC16-BBC6-4CA2-B3AE-122B04067978}">
      <dsp:nvSpPr>
        <dsp:cNvPr id="0" name=""/>
        <dsp:cNvSpPr/>
      </dsp:nvSpPr>
      <dsp:spPr>
        <a:xfrm>
          <a:off x="8747916" y="1447799"/>
          <a:ext cx="1381939" cy="1309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?</a:t>
          </a:r>
        </a:p>
      </dsp:txBody>
      <dsp:txXfrm>
        <a:off x="8786275" y="1486158"/>
        <a:ext cx="1305221" cy="1232954"/>
      </dsp:txXfrm>
    </dsp:sp>
    <dsp:sp modelId="{7FF849E0-113C-45B8-817B-47907CEA63E7}">
      <dsp:nvSpPr>
        <dsp:cNvPr id="0" name=""/>
        <dsp:cNvSpPr/>
      </dsp:nvSpPr>
      <dsp:spPr>
        <a:xfrm rot="3327596">
          <a:off x="1644452" y="3640259"/>
          <a:ext cx="184791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47919" y="2021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22214" y="3614275"/>
        <a:ext cx="92395" cy="92395"/>
      </dsp:txXfrm>
    </dsp:sp>
    <dsp:sp modelId="{A11570BB-EE24-4689-BA89-843093DB050D}">
      <dsp:nvSpPr>
        <dsp:cNvPr id="0" name=""/>
        <dsp:cNvSpPr/>
      </dsp:nvSpPr>
      <dsp:spPr>
        <a:xfrm>
          <a:off x="3092280" y="3626412"/>
          <a:ext cx="1689529" cy="159030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Degrees</a:t>
          </a:r>
          <a:endParaRPr lang="en-US" sz="3200" b="1" kern="1200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sp:txBody>
      <dsp:txXfrm>
        <a:off x="3138859" y="3672991"/>
        <a:ext cx="1596371" cy="1497150"/>
      </dsp:txXfrm>
    </dsp:sp>
    <dsp:sp modelId="{9F669B45-D5A0-4D3F-AED1-DA7623EAAB71}">
      <dsp:nvSpPr>
        <dsp:cNvPr id="0" name=""/>
        <dsp:cNvSpPr/>
      </dsp:nvSpPr>
      <dsp:spPr>
        <a:xfrm rot="19457599">
          <a:off x="4660532" y="4024821"/>
          <a:ext cx="12902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90292" y="2021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3421" y="4012778"/>
        <a:ext cx="64514" cy="64514"/>
      </dsp:txXfrm>
    </dsp:sp>
    <dsp:sp modelId="{30A9801F-8A69-462E-B2C5-9BAF58B90056}">
      <dsp:nvSpPr>
        <dsp:cNvPr id="0" name=""/>
        <dsp:cNvSpPr/>
      </dsp:nvSpPr>
      <dsp:spPr>
        <a:xfrm>
          <a:off x="5829548" y="3013669"/>
          <a:ext cx="1774815" cy="1309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Strong</a:t>
          </a:r>
          <a:endParaRPr lang="en-US" sz="3200" b="1" kern="1200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sp:txBody>
      <dsp:txXfrm>
        <a:off x="5867907" y="3052028"/>
        <a:ext cx="1698097" cy="1232954"/>
      </dsp:txXfrm>
    </dsp:sp>
    <dsp:sp modelId="{7131EDFF-7FA3-458D-8E03-F0ACC0CC3F77}">
      <dsp:nvSpPr>
        <dsp:cNvPr id="0" name=""/>
        <dsp:cNvSpPr/>
      </dsp:nvSpPr>
      <dsp:spPr>
        <a:xfrm rot="59062">
          <a:off x="7604269" y="3659226"/>
          <a:ext cx="127311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73110" y="2021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08996" y="3647613"/>
        <a:ext cx="63655" cy="63655"/>
      </dsp:txXfrm>
    </dsp:sp>
    <dsp:sp modelId="{BD6020F3-9824-4ECD-98D8-34E91A14F011}">
      <dsp:nvSpPr>
        <dsp:cNvPr id="0" name=""/>
        <dsp:cNvSpPr/>
      </dsp:nvSpPr>
      <dsp:spPr>
        <a:xfrm>
          <a:off x="8877285" y="3035540"/>
          <a:ext cx="2619344" cy="1309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C00000"/>
              </a:solidFill>
            </a:rPr>
            <a:t> </a:t>
          </a:r>
          <a:r>
            <a:rPr lang="en-US" altLang="zh-CN" sz="3200" b="1" kern="1200" dirty="0">
              <a:solidFill>
                <a:srgbClr val="C00000"/>
              </a:solidFill>
              <a:latin typeface="楷体" pitchFamily="49" charset="-122"/>
              <a:ea typeface="楷体" pitchFamily="49" charset="-122"/>
            </a:rPr>
            <a:t>More Actions</a:t>
          </a:r>
          <a:endParaRPr lang="en-US" sz="3200" b="1" kern="1200" dirty="0">
            <a:solidFill>
              <a:srgbClr val="C00000"/>
            </a:solidFill>
            <a:latin typeface="楷体" pitchFamily="49" charset="-122"/>
            <a:ea typeface="楷体" pitchFamily="49" charset="-122"/>
          </a:endParaRPr>
        </a:p>
      </dsp:txBody>
      <dsp:txXfrm>
        <a:off x="8915644" y="3073899"/>
        <a:ext cx="2542626" cy="1232954"/>
      </dsp:txXfrm>
    </dsp:sp>
    <dsp:sp modelId="{0B21C194-CE1F-469E-BEB8-23C8E1C7704B}">
      <dsp:nvSpPr>
        <dsp:cNvPr id="0" name=""/>
        <dsp:cNvSpPr/>
      </dsp:nvSpPr>
      <dsp:spPr>
        <a:xfrm rot="2078438">
          <a:off x="4664165" y="4778594"/>
          <a:ext cx="13273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27320" y="2021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4642" y="4765626"/>
        <a:ext cx="66366" cy="66366"/>
      </dsp:txXfrm>
    </dsp:sp>
    <dsp:sp modelId="{0CB9187C-FB7D-4467-85BE-D41DEBCACFB3}">
      <dsp:nvSpPr>
        <dsp:cNvPr id="0" name=""/>
        <dsp:cNvSpPr/>
      </dsp:nvSpPr>
      <dsp:spPr>
        <a:xfrm>
          <a:off x="5873841" y="4521215"/>
          <a:ext cx="1481841" cy="1309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>
              <a:solidFill>
                <a:schemeClr val="tx1"/>
              </a:solidFill>
              <a:latin typeface="楷体" pitchFamily="49" charset="-122"/>
              <a:ea typeface="楷体" pitchFamily="49" charset="-122"/>
            </a:rPr>
            <a:t>Weak</a:t>
          </a:r>
          <a:endParaRPr lang="en-US" sz="3200" b="1" kern="1200" dirty="0">
            <a:solidFill>
              <a:schemeClr val="tx1"/>
            </a:solidFill>
            <a:latin typeface="楷体" pitchFamily="49" charset="-122"/>
            <a:ea typeface="楷体" pitchFamily="49" charset="-122"/>
          </a:endParaRPr>
        </a:p>
      </dsp:txBody>
      <dsp:txXfrm>
        <a:off x="5912200" y="4559574"/>
        <a:ext cx="1405123" cy="1232954"/>
      </dsp:txXfrm>
    </dsp:sp>
    <dsp:sp modelId="{FD7B9CBE-88E7-43F8-81F7-3B7250AB0C0C}">
      <dsp:nvSpPr>
        <dsp:cNvPr id="0" name=""/>
        <dsp:cNvSpPr/>
      </dsp:nvSpPr>
      <dsp:spPr>
        <a:xfrm>
          <a:off x="7355682" y="5155837"/>
          <a:ext cx="113614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36140" y="20214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95349" y="5147648"/>
        <a:ext cx="56807" cy="56807"/>
      </dsp:txXfrm>
    </dsp:sp>
    <dsp:sp modelId="{3801C6C4-D453-4D53-83FA-5DBE8F019498}">
      <dsp:nvSpPr>
        <dsp:cNvPr id="0" name=""/>
        <dsp:cNvSpPr/>
      </dsp:nvSpPr>
      <dsp:spPr>
        <a:xfrm>
          <a:off x="8491823" y="4521215"/>
          <a:ext cx="1398389" cy="1309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>
              <a:solidFill>
                <a:schemeClr val="bg2"/>
              </a:solidFill>
              <a:latin typeface="楷体" pitchFamily="49" charset="-122"/>
              <a:ea typeface="楷体" pitchFamily="49" charset="-122"/>
            </a:rPr>
            <a:t> </a:t>
          </a:r>
          <a:r>
            <a:rPr lang="en-US" altLang="zh-CN" sz="3200" b="1" kern="1200" dirty="0">
              <a:solidFill>
                <a:schemeClr val="tx1"/>
              </a:solidFill>
              <a:latin typeface="+mn-lt"/>
              <a:ea typeface="楷体" pitchFamily="49" charset="-122"/>
            </a:rPr>
            <a:t>?</a:t>
          </a:r>
          <a:endParaRPr lang="en-US" sz="3200" b="1" kern="1200" dirty="0">
            <a:solidFill>
              <a:schemeClr val="tx1"/>
            </a:solidFill>
            <a:latin typeface="+mn-lt"/>
            <a:ea typeface="楷体" pitchFamily="49" charset="-122"/>
          </a:endParaRPr>
        </a:p>
      </dsp:txBody>
      <dsp:txXfrm>
        <a:off x="8530182" y="4559574"/>
        <a:ext cx="1321671" cy="1232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7A185-A135-475D-B6A2-704A7612B03B}">
      <dsp:nvSpPr>
        <dsp:cNvPr id="0" name=""/>
        <dsp:cNvSpPr/>
      </dsp:nvSpPr>
      <dsp:spPr>
        <a:xfrm>
          <a:off x="1171" y="1440873"/>
          <a:ext cx="3286912" cy="271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800" b="1" kern="1200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複製</a:t>
          </a:r>
          <a:endParaRPr lang="en-US" sz="3800" b="1" kern="1200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dirty="0">
              <a:solidFill>
                <a:srgbClr val="C00000"/>
              </a:solidFill>
            </a:rPr>
            <a:t>Duplication</a:t>
          </a:r>
        </a:p>
      </dsp:txBody>
      <dsp:txXfrm>
        <a:off x="63559" y="1503261"/>
        <a:ext cx="3162136" cy="2005307"/>
      </dsp:txXfrm>
    </dsp:sp>
    <dsp:sp modelId="{CABAB5BB-FE2E-4AED-93C8-161A28CF6B14}">
      <dsp:nvSpPr>
        <dsp:cNvPr id="0" name=""/>
        <dsp:cNvSpPr/>
      </dsp:nvSpPr>
      <dsp:spPr>
        <a:xfrm>
          <a:off x="1831064" y="2024540"/>
          <a:ext cx="3716466" cy="3716466"/>
        </a:xfrm>
        <a:prstGeom prst="leftCircularArrow">
          <a:avLst>
            <a:gd name="adj1" fmla="val 3399"/>
            <a:gd name="adj2" fmla="val 420742"/>
            <a:gd name="adj3" fmla="val 2196252"/>
            <a:gd name="adj4" fmla="val 9024489"/>
            <a:gd name="adj5" fmla="val 39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32ADAC-965F-4EEA-AE2B-F5A862F3BB55}">
      <dsp:nvSpPr>
        <dsp:cNvPr id="0" name=""/>
        <dsp:cNvSpPr/>
      </dsp:nvSpPr>
      <dsp:spPr>
        <a:xfrm>
          <a:off x="731596" y="3570957"/>
          <a:ext cx="2921700" cy="116186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自己</a:t>
          </a:r>
          <a:endParaRPr lang="en-US" altLang="zh-CN" sz="4000" b="1" kern="1200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rgbClr val="C00000"/>
              </a:solidFill>
              <a:latin typeface="+mn-lt"/>
              <a:ea typeface="KaiTi" pitchFamily="49" charset="-122"/>
            </a:rPr>
            <a:t>Self</a:t>
          </a:r>
        </a:p>
      </dsp:txBody>
      <dsp:txXfrm>
        <a:off x="765626" y="3604987"/>
        <a:ext cx="2853640" cy="1093803"/>
      </dsp:txXfrm>
    </dsp:sp>
    <dsp:sp modelId="{E856DEF3-3500-4AD4-AD21-2258E9376C25}">
      <dsp:nvSpPr>
        <dsp:cNvPr id="0" name=""/>
        <dsp:cNvSpPr/>
      </dsp:nvSpPr>
      <dsp:spPr>
        <a:xfrm>
          <a:off x="4254856" y="1440873"/>
          <a:ext cx="3286912" cy="271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800" b="1" kern="1200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借力</a:t>
          </a:r>
          <a:endParaRPr lang="en-US" sz="3800" b="1" kern="1200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dirty="0">
              <a:solidFill>
                <a:srgbClr val="C00000"/>
              </a:solidFill>
            </a:rPr>
            <a:t>Leverage</a:t>
          </a:r>
        </a:p>
      </dsp:txBody>
      <dsp:txXfrm>
        <a:off x="4317244" y="2084193"/>
        <a:ext cx="3162136" cy="2005307"/>
      </dsp:txXfrm>
    </dsp:sp>
    <dsp:sp modelId="{9EF72ED1-263C-49FE-888D-20BC1A2CCF98}">
      <dsp:nvSpPr>
        <dsp:cNvPr id="0" name=""/>
        <dsp:cNvSpPr/>
      </dsp:nvSpPr>
      <dsp:spPr>
        <a:xfrm>
          <a:off x="6057358" y="-254540"/>
          <a:ext cx="4136460" cy="4136460"/>
        </a:xfrm>
        <a:prstGeom prst="circularArrow">
          <a:avLst>
            <a:gd name="adj1" fmla="val 3054"/>
            <a:gd name="adj2" fmla="val 374946"/>
            <a:gd name="adj3" fmla="val 19449543"/>
            <a:gd name="adj4" fmla="val 12575511"/>
            <a:gd name="adj5" fmla="val 35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415CE5-DB00-4978-AD10-6AA51C4804A1}">
      <dsp:nvSpPr>
        <dsp:cNvPr id="0" name=""/>
        <dsp:cNvSpPr/>
      </dsp:nvSpPr>
      <dsp:spPr>
        <a:xfrm>
          <a:off x="4985281" y="859941"/>
          <a:ext cx="2921700" cy="116186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團隊</a:t>
          </a:r>
          <a:endParaRPr lang="en-US" altLang="zh-CN" sz="2800" b="1" kern="1200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C00000"/>
              </a:solidFill>
              <a:latin typeface="+mn-lt"/>
              <a:ea typeface="KaiTi" pitchFamily="49" charset="-122"/>
            </a:rPr>
            <a:t>Your Team</a:t>
          </a:r>
        </a:p>
      </dsp:txBody>
      <dsp:txXfrm>
        <a:off x="5019311" y="893971"/>
        <a:ext cx="2853640" cy="1093803"/>
      </dsp:txXfrm>
    </dsp:sp>
    <dsp:sp modelId="{F6E71562-2473-4FDE-BC4D-519204514DEA}">
      <dsp:nvSpPr>
        <dsp:cNvPr id="0" name=""/>
        <dsp:cNvSpPr/>
      </dsp:nvSpPr>
      <dsp:spPr>
        <a:xfrm>
          <a:off x="8508541" y="1440873"/>
          <a:ext cx="3286912" cy="2711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800" b="1" kern="1200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成功</a:t>
          </a:r>
          <a:endParaRPr lang="en-US" sz="3800" b="1" kern="1200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b="1" kern="1200" dirty="0">
              <a:solidFill>
                <a:srgbClr val="C00000"/>
              </a:solidFill>
            </a:rPr>
            <a:t>Success</a:t>
          </a:r>
        </a:p>
      </dsp:txBody>
      <dsp:txXfrm>
        <a:off x="8570929" y="1503261"/>
        <a:ext cx="3162136" cy="2005307"/>
      </dsp:txXfrm>
    </dsp:sp>
    <dsp:sp modelId="{44283669-A524-4647-9EF7-A356CE80D7D9}">
      <dsp:nvSpPr>
        <dsp:cNvPr id="0" name=""/>
        <dsp:cNvSpPr/>
      </dsp:nvSpPr>
      <dsp:spPr>
        <a:xfrm>
          <a:off x="9238966" y="3570957"/>
          <a:ext cx="2921700" cy="116186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永</a:t>
          </a:r>
          <a:r>
            <a:rPr lang="zh-TW" altLang="en-US" sz="2800" b="1" kern="1200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續</a:t>
          </a:r>
          <a:r>
            <a:rPr lang="zh-CN" altLang="en-US" sz="2800" b="1" kern="1200" dirty="0">
              <a:solidFill>
                <a:srgbClr val="C00000"/>
              </a:solidFill>
              <a:latin typeface="KaiTi" pitchFamily="49" charset="-122"/>
              <a:ea typeface="KaiTi" pitchFamily="49" charset="-122"/>
            </a:rPr>
            <a:t>收入</a:t>
          </a:r>
          <a:endParaRPr lang="en-US" altLang="zh-CN" sz="2800" b="1" kern="1200" dirty="0">
            <a:solidFill>
              <a:srgbClr val="C00000"/>
            </a:solidFill>
            <a:latin typeface="KaiTi" pitchFamily="49" charset="-122"/>
            <a:ea typeface="KaiTi" pitchFamily="49" charset="-122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C00000"/>
              </a:solidFill>
              <a:latin typeface="+mn-lt"/>
              <a:ea typeface="KaiTi" pitchFamily="49" charset="-122"/>
            </a:rPr>
            <a:t>Residual Income</a:t>
          </a:r>
        </a:p>
      </dsp:txBody>
      <dsp:txXfrm>
        <a:off x="9272996" y="3604987"/>
        <a:ext cx="2853640" cy="109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240C8-7A8A-4EC3-836B-09DC4ED89DB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80386-368F-4910-BC11-F6EC1F55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64" y="4342988"/>
            <a:ext cx="5486874" cy="411603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4213"/>
            <a:ext cx="6080125" cy="3429000"/>
          </a:xfrm>
          <a:ln/>
        </p:spPr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4213"/>
            <a:ext cx="6080125" cy="3429000"/>
          </a:xfrm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4213"/>
            <a:ext cx="6080125" cy="3429000"/>
          </a:xfrm>
          <a:ln/>
        </p:spPr>
      </p:sp>
      <p:sp>
        <p:nvSpPr>
          <p:cNvPr id="197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2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4213"/>
            <a:ext cx="6080125" cy="3429000"/>
          </a:xfrm>
          <a:ln/>
        </p:spPr>
      </p:sp>
      <p:sp>
        <p:nvSpPr>
          <p:cNvPr id="2139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142828D4-16B0-4D60-8EFA-F7CA675D7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0386-368F-4910-BC11-F6EC1F5599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84213"/>
            <a:ext cx="6080125" cy="3429000"/>
          </a:xfrm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xfrm>
            <a:off x="685564" y="4342988"/>
            <a:ext cx="5486874" cy="4116037"/>
          </a:xfrm>
          <a:noFill/>
          <a:ln w="9525"/>
        </p:spPr>
        <p:txBody>
          <a:bodyPr lIns="91440" tIns="45720" rIns="91440" bIns="45720"/>
          <a:lstStyle/>
          <a:p>
            <a:pPr defTabSz="914400"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5172" name="Slide Number Placeholder 3"/>
          <p:cNvSpPr txBox="1">
            <a:spLocks noGrp="1"/>
          </p:cNvSpPr>
          <p:nvPr/>
        </p:nvSpPr>
        <p:spPr bwMode="auto">
          <a:xfrm>
            <a:off x="3884859" y="8685975"/>
            <a:ext cx="2971958" cy="45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ECC44B1-6287-4D11-9D96-BE461EC8C79A}" type="slidenum">
              <a:rPr lang="en-US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12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BBBA-FDB7-4563-97DF-ECE4985BB7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49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BBBA-FDB7-4563-97DF-ECE4985BB7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50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BBBA-FDB7-4563-97DF-ECE4985BB7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67742" y="8768502"/>
            <a:ext cx="3034712" cy="4621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579EFA-22DD-44BE-9BD9-700B6227D4F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2278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0386-368F-4910-BC11-F6EC1F5599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35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5E0061-C757-4CCF-AAFF-4CA2645EE80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0386-368F-4910-BC11-F6EC1F55995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04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BBBA-FDB7-4563-97DF-ECE4985BB70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5B27-3A6E-484B-AF0A-FF23EB46C1B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0386-368F-4910-BC11-F6EC1F559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A0689C-4022-45BB-9DB0-60CAB5A16D36}" type="slidenum">
              <a:rPr lang="en-US" altLang="zh-CN" sz="1200"/>
              <a:pPr algn="r"/>
              <a:t>15</a:t>
            </a:fld>
            <a:endParaRPr lang="en-US" altLang="zh-CN" sz="120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solidFill>
            <a:srgbClr val="FFFFFF"/>
          </a:solidFill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z="6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0386-368F-4910-BC11-F6EC1F559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84213"/>
            <a:ext cx="6080125" cy="3429000"/>
          </a:xfrm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xfrm>
            <a:off x="685564" y="4342988"/>
            <a:ext cx="5486874" cy="4116037"/>
          </a:xfrm>
          <a:noFill/>
          <a:ln w="9525"/>
        </p:spPr>
        <p:txBody>
          <a:bodyPr lIns="91440" tIns="45720" rIns="91440" bIns="45720"/>
          <a:lstStyle/>
          <a:p>
            <a:pPr defTabSz="914400"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24" name="Slide Number Placeholder 3"/>
          <p:cNvSpPr txBox="1">
            <a:spLocks noGrp="1"/>
          </p:cNvSpPr>
          <p:nvPr/>
        </p:nvSpPr>
        <p:spPr bwMode="auto">
          <a:xfrm>
            <a:off x="3884859" y="8685975"/>
            <a:ext cx="2971958" cy="45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8AF155B-8AAC-4E43-9403-22828E562EB1}" type="slidenum">
              <a:rPr lang="en-US" altLang="zh-TW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TW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0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0525" y="684213"/>
            <a:ext cx="6078538" cy="3429000"/>
          </a:xfrm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xfrm>
            <a:off x="914085" y="4342988"/>
            <a:ext cx="5029831" cy="4116037"/>
          </a:xfrm>
          <a:noFill/>
          <a:ln w="9525"/>
        </p:spPr>
        <p:txBody>
          <a:bodyPr lIns="91440" tIns="45720" rIns="91440" bIns="45720"/>
          <a:lstStyle/>
          <a:p>
            <a:pPr defTabSz="914400"/>
            <a:endParaRPr lang="en-US"/>
          </a:p>
        </p:txBody>
      </p:sp>
      <p:sp>
        <p:nvSpPr>
          <p:cNvPr id="101379" name="Slide Number Placeholder 3"/>
          <p:cNvSpPr txBox="1">
            <a:spLocks noGrp="1"/>
          </p:cNvSpPr>
          <p:nvPr/>
        </p:nvSpPr>
        <p:spPr bwMode="auto">
          <a:xfrm>
            <a:off x="3886042" y="8685976"/>
            <a:ext cx="2971958" cy="4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ABEBF7A-601A-47F9-AF3C-6DB2BEE1A922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5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4213"/>
            <a:ext cx="6084888" cy="3432175"/>
          </a:xfrm>
          <a:solidFill>
            <a:srgbClr val="FFFFFF"/>
          </a:solidFill>
          <a:ln/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85" y="4342988"/>
            <a:ext cx="5029831" cy="41160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609601"/>
            <a:ext cx="10337562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953000"/>
            <a:ext cx="8513287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41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41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09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4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54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88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38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23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23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14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9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0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23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42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23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23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42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23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6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6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1371601"/>
            <a:ext cx="10337562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4068764"/>
            <a:ext cx="10337562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79570" y="3924300"/>
            <a:ext cx="11275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5610" y="3924300"/>
            <a:ext cx="11275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4798" y="3924300"/>
            <a:ext cx="11275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6474" y="1600200"/>
            <a:ext cx="5375532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0"/>
            <a:ext cx="5373591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268" y="1600200"/>
            <a:ext cx="5375701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8092" y="2212848"/>
            <a:ext cx="5375532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14699" y="2212849"/>
            <a:ext cx="5375532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632" y="266700"/>
            <a:ext cx="4001161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478" y="273051"/>
            <a:ext cx="6644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632" y="2438401"/>
            <a:ext cx="4001161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894" y="228600"/>
            <a:ext cx="759692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5860" y="1143000"/>
            <a:ext cx="8052993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3894" y="5810250"/>
            <a:ext cx="759692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02EE-7E09-44C9-A0A7-42DC9F12614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86AF-6640-4512-9926-CE3C476B3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0"/>
            <a:ext cx="10945654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3474" y="6356351"/>
            <a:ext cx="2774419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FF02EE-7E09-44C9-A0A7-42DC9F1261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6713" y="6356351"/>
            <a:ext cx="37879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2858" y="6356351"/>
            <a:ext cx="74744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5986AF-6640-4512-9926-CE3C476B38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49115" y="6499384"/>
            <a:ext cx="11275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6948" y="6499384"/>
            <a:ext cx="112750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75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3A08-8A04-4CF9-9370-C7D73858924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10" y="6356375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75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4FCD-AA76-409F-84F8-B13164B4A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8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複製與領導力</a:t>
            </a:r>
            <a:r>
              <a:rPr lang="en-US" dirty="0"/>
              <a:t>Duplication and Leadership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Pauline Cheng</a:t>
            </a:r>
          </a:p>
          <a:p>
            <a:r>
              <a:rPr lang="en-US" dirty="0">
                <a:solidFill>
                  <a:schemeClr val="tx1"/>
                </a:solidFill>
              </a:rPr>
              <a:t>#MHKAC2018 Special Coring</a:t>
            </a:r>
          </a:p>
          <a:p>
            <a:r>
              <a:rPr lang="en-US" dirty="0">
                <a:solidFill>
                  <a:schemeClr val="tx1"/>
                </a:solidFill>
              </a:rPr>
              <a:t>May 15, 2018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14693" y="232117"/>
            <a:ext cx="8504818" cy="82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/>
            <a:r>
              <a:rPr lang="zh-TW" altLang="en-US" sz="4788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charset="0"/>
              </a:rPr>
              <a:t>超連鎖事業系統</a:t>
            </a:r>
            <a:endParaRPr lang="en-US" sz="4788" dirty="0">
              <a:ln w="3175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39233" y="5676597"/>
            <a:ext cx="8551291" cy="935384"/>
          </a:xfrm>
          <a:prstGeom prst="roundRect">
            <a:avLst>
              <a:gd name="adj" fmla="val 5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5985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charset="0"/>
              </a:rPr>
              <a:t>一</a:t>
            </a:r>
            <a:r>
              <a:rPr lang="zh-CN" altLang="en-US" sz="5985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charset="0"/>
              </a:rPr>
              <a:t>個</a:t>
            </a:r>
            <a:r>
              <a:rPr lang="zh-TW" altLang="en-US" sz="5985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charset="0"/>
              </a:rPr>
              <a:t>證實可行的系統</a:t>
            </a:r>
            <a:endParaRPr lang="en-US" sz="5985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5130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95" y="1783560"/>
            <a:ext cx="121618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	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美安的超連鎖事業系統是證實可行的行動計劃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>
              <a:buNone/>
            </a:pP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  <a:p>
            <a:pPr>
              <a:buNone/>
            </a:pPr>
            <a:r>
              <a:rPr lang="zh-TW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藍圖－起步指南、</a:t>
            </a:r>
            <a:r>
              <a:rPr lang="en-US" altLang="zh-TW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MUFO</a:t>
            </a:r>
            <a:r>
              <a:rPr lang="zh-TW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、購物年金卓越成、員、挑戰賽、門票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350" y="1981200"/>
            <a:ext cx="12060488" cy="4191001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你的知識會決定你的態度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zh-TW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你的態度決定你的行動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zh-TW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你的行動決定你的最終結果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8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09441" y="25"/>
            <a:ext cx="10373332" cy="146124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8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 Mission</a:t>
            </a:r>
            <a:endParaRPr lang="zh-CN" altLang="en-US" sz="8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4982" y="3276600"/>
            <a:ext cx="114918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dirty="0" smtClean="0">
                <a:latin typeface="Calibri" pitchFamily="34" charset="0"/>
                <a:ea typeface="宋体" pitchFamily="2" charset="-122"/>
              </a:rPr>
              <a:t>為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企業家</a:t>
            </a:r>
            <a:r>
              <a:rPr lang="zh-TW" altLang="en-US" sz="3600" b="1" dirty="0" smtClean="0">
                <a:latin typeface="Calibri" pitchFamily="34" charset="0"/>
                <a:ea typeface="宋体" pitchFamily="2" charset="-122"/>
              </a:rPr>
              <a:t>提供一套系統去建立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永續收入</a:t>
            </a:r>
            <a:r>
              <a:rPr lang="zh-TW" altLang="en-US" sz="3600" b="1" dirty="0" smtClean="0">
                <a:latin typeface="Calibri" pitchFamily="34" charset="0"/>
                <a:ea typeface="宋体" pitchFamily="2" charset="-122"/>
              </a:rPr>
              <a:t>，同時為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世界各地的消費者</a:t>
            </a:r>
            <a:r>
              <a:rPr lang="zh-TW" altLang="en-US" sz="3600" b="1" dirty="0" smtClean="0">
                <a:latin typeface="Calibri" pitchFamily="34" charset="0"/>
                <a:ea typeface="宋体" pitchFamily="2" charset="-122"/>
              </a:rPr>
              <a:t>提供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更佳的購物方式</a:t>
            </a:r>
            <a:r>
              <a:rPr lang="zh-TW" altLang="en-US" sz="3600" b="1" dirty="0" smtClean="0">
                <a:latin typeface="Calibri" pitchFamily="34" charset="0"/>
                <a:ea typeface="宋体" pitchFamily="2" charset="-122"/>
              </a:rPr>
              <a:t>。透過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革新的科技</a:t>
            </a:r>
            <a:r>
              <a:rPr lang="zh-TW" altLang="en-US" sz="3600" b="1" dirty="0" smtClean="0">
                <a:latin typeface="Calibri" pitchFamily="34" charset="0"/>
                <a:ea typeface="宋体" pitchFamily="2" charset="-122"/>
              </a:rPr>
              <a:t>及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宋体" pitchFamily="2" charset="-122"/>
              </a:rPr>
              <a:t>人才動力</a:t>
            </a:r>
            <a:r>
              <a:rPr lang="zh-TW" altLang="en-US" sz="3600" b="1" dirty="0" smtClean="0">
                <a:latin typeface="Calibri" pitchFamily="34" charset="0"/>
                <a:ea typeface="宋体" pitchFamily="2" charset="-122"/>
              </a:rPr>
              <a:t>，我們正創造未來的新經濟。</a:t>
            </a:r>
            <a:endParaRPr lang="zh-CN" altLang="en-US" sz="3600" b="1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31B06B-9A66-45C2-8466-008D792C34A5}"/>
              </a:ext>
            </a:extLst>
          </p:cNvPr>
          <p:cNvSpPr txBox="1"/>
          <p:nvPr/>
        </p:nvSpPr>
        <p:spPr>
          <a:xfrm>
            <a:off x="0" y="1261872"/>
            <a:ext cx="11393424" cy="13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47">
              <a:lnSpc>
                <a:spcPct val="110000"/>
              </a:lnSpc>
            </a:pPr>
            <a:r>
              <a:rPr lang="zh-TW" altLang="en-US" sz="4000" dirty="0">
                <a:solidFill>
                  <a:prstClr val="black"/>
                </a:solidFill>
                <a:latin typeface="Helvetica Regular"/>
                <a:cs typeface="Helvetica Regular" charset="0"/>
              </a:rPr>
              <a:t>美安集團</a:t>
            </a:r>
            <a:r>
              <a:rPr lang="en-US" altLang="zh-TW" sz="4000" dirty="0">
                <a:solidFill>
                  <a:prstClr val="black"/>
                </a:solidFill>
                <a:latin typeface="Helvetica Regular"/>
                <a:cs typeface="Helvetica Regular" charset="0"/>
              </a:rPr>
              <a:t>|SHOP.COM</a:t>
            </a:r>
            <a:r>
              <a:rPr lang="zh-TW" altLang="en-US" sz="4000" dirty="0">
                <a:solidFill>
                  <a:prstClr val="black"/>
                </a:solidFill>
                <a:latin typeface="Helvetica Regular"/>
                <a:cs typeface="Helvetica Regular" charset="0"/>
              </a:rPr>
              <a:t>正在改變人們購物的方式</a:t>
            </a:r>
            <a:r>
              <a:rPr lang="zh-CN" altLang="en-US" sz="4000" dirty="0">
                <a:solidFill>
                  <a:prstClr val="black"/>
                </a:solidFill>
                <a:latin typeface="Helvetica Regular"/>
                <a:ea typeface="PMingLiU" panose="02020500000000000000" pitchFamily="18" charset="-120"/>
                <a:cs typeface="Helvetica Regular" charset="0"/>
              </a:rPr>
              <a:t>；</a:t>
            </a:r>
            <a:r>
              <a:rPr lang="zh-TW" altLang="en-US" sz="4000" dirty="0">
                <a:solidFill>
                  <a:prstClr val="black"/>
                </a:solidFill>
                <a:latin typeface="Helvetica Regular"/>
                <a:cs typeface="Helvetica Regular" charset="0"/>
              </a:rPr>
              <a:t>每個人都可以透過打造自己的經濟達到財務獨立</a:t>
            </a:r>
            <a:endParaRPr lang="en-US" sz="4000" dirty="0">
              <a:solidFill>
                <a:prstClr val="black"/>
              </a:solidFill>
              <a:latin typeface="Helvetica Regular"/>
              <a:ea typeface="PMingLiU" panose="02020500000000000000" pitchFamily="18" charset="-120"/>
              <a:cs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7" y="188284"/>
            <a:ext cx="11959141" cy="1335741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如何創造永續收入</a:t>
            </a:r>
            <a:r>
              <a:rPr lang="en-US" altLang="zh-CN" sz="6000" b="1" dirty="0" smtClean="0"/>
              <a:t>?</a:t>
            </a:r>
            <a:endParaRPr lang="zh-CN" alt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一套證實可行的計劃</a:t>
            </a:r>
            <a:endParaRPr lang="en-US" altLang="zh-CN" sz="6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zh-TW" alt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一個同心的團隊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23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9000">
              <a:schemeClr val="bg1">
                <a:tint val="80000"/>
                <a:satMod val="250000"/>
                <a:lumMod val="89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3" descr="apply&amp;cre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119" y="228600"/>
            <a:ext cx="5371478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0" name="Picture 4" descr="verticalMarketing_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1479" y="2286025"/>
            <a:ext cx="154979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5" descr="verticalMarketing_s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7334" y="2286025"/>
            <a:ext cx="1547679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2" name="Picture 6" descr="verticalMarketing_chr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1479" y="3344863"/>
            <a:ext cx="154979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3" name="Picture 7" descr="verticalMarketing_ann&amp;b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17334" y="3344863"/>
            <a:ext cx="1547679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4" name="Picture 8" descr="verticalMarketing_DrJon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1479" y="4403750"/>
            <a:ext cx="154979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5" name="Picture 9" descr="verticalMarketing_robe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17334" y="4403750"/>
            <a:ext cx="1547679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6" name="Picture 10" descr="verticalMarketing_secondaryBD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41" y="5464200"/>
            <a:ext cx="228456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7" name="Picture 11" descr="verticalMarketing_secondaryBD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9258" y="5464200"/>
            <a:ext cx="228456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90361" y="2057400"/>
            <a:ext cx="202697" cy="533400"/>
            <a:chOff x="3216" y="1296"/>
            <a:chExt cx="96" cy="336"/>
          </a:xfrm>
        </p:grpSpPr>
        <p:sp>
          <p:nvSpPr>
            <p:cNvPr id="160839" name="Line 13"/>
            <p:cNvSpPr>
              <a:spLocks noChangeShapeType="1"/>
            </p:cNvSpPr>
            <p:nvPr/>
          </p:nvSpPr>
          <p:spPr bwMode="auto">
            <a:xfrm>
              <a:off x="3216" y="1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40" name="Line 14"/>
            <p:cNvSpPr>
              <a:spLocks noChangeShapeType="1"/>
            </p:cNvSpPr>
            <p:nvPr/>
          </p:nvSpPr>
          <p:spPr bwMode="auto">
            <a:xfrm flipV="1">
              <a:off x="3312" y="12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817334" y="2057400"/>
            <a:ext cx="202697" cy="533400"/>
            <a:chOff x="4176" y="1296"/>
            <a:chExt cx="96" cy="336"/>
          </a:xfrm>
        </p:grpSpPr>
        <p:sp>
          <p:nvSpPr>
            <p:cNvPr id="160837" name="Line 16"/>
            <p:cNvSpPr>
              <a:spLocks noChangeShapeType="1"/>
            </p:cNvSpPr>
            <p:nvPr/>
          </p:nvSpPr>
          <p:spPr bwMode="auto">
            <a:xfrm>
              <a:off x="4176" y="1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38" name="Line 17"/>
            <p:cNvSpPr>
              <a:spLocks noChangeShapeType="1"/>
            </p:cNvSpPr>
            <p:nvPr/>
          </p:nvSpPr>
          <p:spPr bwMode="auto">
            <a:xfrm flipV="1">
              <a:off x="4176" y="12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790361" y="2057400"/>
            <a:ext cx="506743" cy="1752600"/>
            <a:chOff x="3216" y="1296"/>
            <a:chExt cx="240" cy="1104"/>
          </a:xfrm>
        </p:grpSpPr>
        <p:sp>
          <p:nvSpPr>
            <p:cNvPr id="160832" name="Line 19"/>
            <p:cNvSpPr>
              <a:spLocks noChangeShapeType="1"/>
            </p:cNvSpPr>
            <p:nvPr/>
          </p:nvSpPr>
          <p:spPr bwMode="auto">
            <a:xfrm>
              <a:off x="3216" y="2400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33" name="Line 20"/>
            <p:cNvSpPr>
              <a:spLocks noChangeShapeType="1"/>
            </p:cNvSpPr>
            <p:nvPr/>
          </p:nvSpPr>
          <p:spPr bwMode="auto">
            <a:xfrm flipV="1">
              <a:off x="3408" y="1296"/>
              <a:ext cx="0" cy="110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34" name="Line 21"/>
            <p:cNvSpPr>
              <a:spLocks noChangeShapeType="1"/>
            </p:cNvSpPr>
            <p:nvPr/>
          </p:nvSpPr>
          <p:spPr bwMode="auto">
            <a:xfrm>
              <a:off x="3216" y="2352"/>
              <a:ext cx="2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35" name="Line 22"/>
            <p:cNvSpPr>
              <a:spLocks noChangeShapeType="1"/>
            </p:cNvSpPr>
            <p:nvPr/>
          </p:nvSpPr>
          <p:spPr bwMode="auto">
            <a:xfrm flipV="1">
              <a:off x="3456" y="1692"/>
              <a:ext cx="0" cy="66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36" name="Line 23"/>
            <p:cNvSpPr>
              <a:spLocks noChangeShapeType="1"/>
            </p:cNvSpPr>
            <p:nvPr/>
          </p:nvSpPr>
          <p:spPr bwMode="auto">
            <a:xfrm flipH="1">
              <a:off x="3216" y="1698"/>
              <a:ext cx="2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513288" y="2057400"/>
            <a:ext cx="506743" cy="1752600"/>
            <a:chOff x="4032" y="1296"/>
            <a:chExt cx="240" cy="1104"/>
          </a:xfrm>
        </p:grpSpPr>
        <p:sp>
          <p:nvSpPr>
            <p:cNvPr id="160827" name="Line 25"/>
            <p:cNvSpPr>
              <a:spLocks noChangeShapeType="1"/>
            </p:cNvSpPr>
            <p:nvPr/>
          </p:nvSpPr>
          <p:spPr bwMode="auto">
            <a:xfrm flipH="1">
              <a:off x="4080" y="2400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28" name="Line 26"/>
            <p:cNvSpPr>
              <a:spLocks noChangeShapeType="1"/>
            </p:cNvSpPr>
            <p:nvPr/>
          </p:nvSpPr>
          <p:spPr bwMode="auto">
            <a:xfrm flipV="1">
              <a:off x="4080" y="1296"/>
              <a:ext cx="0" cy="110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29" name="Line 27"/>
            <p:cNvSpPr>
              <a:spLocks noChangeShapeType="1"/>
            </p:cNvSpPr>
            <p:nvPr/>
          </p:nvSpPr>
          <p:spPr bwMode="auto">
            <a:xfrm flipH="1">
              <a:off x="4032" y="2352"/>
              <a:ext cx="2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30" name="Line 28"/>
            <p:cNvSpPr>
              <a:spLocks noChangeShapeType="1"/>
            </p:cNvSpPr>
            <p:nvPr/>
          </p:nvSpPr>
          <p:spPr bwMode="auto">
            <a:xfrm flipV="1">
              <a:off x="4032" y="1692"/>
              <a:ext cx="0" cy="66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31" name="Line 29"/>
            <p:cNvSpPr>
              <a:spLocks noChangeShapeType="1"/>
            </p:cNvSpPr>
            <p:nvPr/>
          </p:nvSpPr>
          <p:spPr bwMode="auto">
            <a:xfrm>
              <a:off x="4032" y="1698"/>
              <a:ext cx="2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790361" y="2057400"/>
            <a:ext cx="810789" cy="2971800"/>
            <a:chOff x="3216" y="1296"/>
            <a:chExt cx="384" cy="1872"/>
          </a:xfrm>
        </p:grpSpPr>
        <p:sp>
          <p:nvSpPr>
            <p:cNvPr id="160819" name="Line 31"/>
            <p:cNvSpPr>
              <a:spLocks noChangeShapeType="1"/>
            </p:cNvSpPr>
            <p:nvPr/>
          </p:nvSpPr>
          <p:spPr bwMode="auto">
            <a:xfrm>
              <a:off x="3216" y="3168"/>
              <a:ext cx="288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160820" name="Line 32"/>
            <p:cNvSpPr>
              <a:spLocks noChangeShapeType="1"/>
            </p:cNvSpPr>
            <p:nvPr/>
          </p:nvSpPr>
          <p:spPr bwMode="auto">
            <a:xfrm flipV="1">
              <a:off x="3504" y="1296"/>
              <a:ext cx="0" cy="187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160821" name="Line 33"/>
            <p:cNvSpPr>
              <a:spLocks noChangeShapeType="1"/>
            </p:cNvSpPr>
            <p:nvPr/>
          </p:nvSpPr>
          <p:spPr bwMode="auto">
            <a:xfrm>
              <a:off x="3216" y="3120"/>
              <a:ext cx="336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160822" name="Line 34"/>
            <p:cNvSpPr>
              <a:spLocks noChangeShapeType="1"/>
            </p:cNvSpPr>
            <p:nvPr/>
          </p:nvSpPr>
          <p:spPr bwMode="auto">
            <a:xfrm flipV="1">
              <a:off x="3552" y="1824"/>
              <a:ext cx="0" cy="129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160823" name="Line 35"/>
            <p:cNvSpPr>
              <a:spLocks noChangeShapeType="1"/>
            </p:cNvSpPr>
            <p:nvPr/>
          </p:nvSpPr>
          <p:spPr bwMode="auto">
            <a:xfrm flipH="1">
              <a:off x="3216" y="1824"/>
              <a:ext cx="336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160824" name="Line 36"/>
            <p:cNvSpPr>
              <a:spLocks noChangeShapeType="1"/>
            </p:cNvSpPr>
            <p:nvPr/>
          </p:nvSpPr>
          <p:spPr bwMode="auto">
            <a:xfrm flipH="1">
              <a:off x="3216" y="2496"/>
              <a:ext cx="384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160825" name="Line 37"/>
            <p:cNvSpPr>
              <a:spLocks noChangeShapeType="1"/>
            </p:cNvSpPr>
            <p:nvPr/>
          </p:nvSpPr>
          <p:spPr bwMode="auto">
            <a:xfrm flipV="1">
              <a:off x="3600" y="2496"/>
              <a:ext cx="0" cy="57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160826" name="Line 38"/>
            <p:cNvSpPr>
              <a:spLocks noChangeShapeType="1"/>
            </p:cNvSpPr>
            <p:nvPr/>
          </p:nvSpPr>
          <p:spPr bwMode="auto">
            <a:xfrm>
              <a:off x="3216" y="3072"/>
              <a:ext cx="384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b="1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8209242" y="2057400"/>
            <a:ext cx="810789" cy="2971800"/>
            <a:chOff x="3888" y="1296"/>
            <a:chExt cx="384" cy="1872"/>
          </a:xfrm>
        </p:grpSpPr>
        <p:sp>
          <p:nvSpPr>
            <p:cNvPr id="160811" name="Line 40"/>
            <p:cNvSpPr>
              <a:spLocks noChangeShapeType="1"/>
            </p:cNvSpPr>
            <p:nvPr/>
          </p:nvSpPr>
          <p:spPr bwMode="auto">
            <a:xfrm>
              <a:off x="3984" y="3168"/>
              <a:ext cx="288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12" name="Line 41"/>
            <p:cNvSpPr>
              <a:spLocks noChangeShapeType="1"/>
            </p:cNvSpPr>
            <p:nvPr/>
          </p:nvSpPr>
          <p:spPr bwMode="auto">
            <a:xfrm flipV="1">
              <a:off x="3984" y="1296"/>
              <a:ext cx="0" cy="187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13" name="Line 42"/>
            <p:cNvSpPr>
              <a:spLocks noChangeShapeType="1"/>
            </p:cNvSpPr>
            <p:nvPr/>
          </p:nvSpPr>
          <p:spPr bwMode="auto">
            <a:xfrm flipH="1">
              <a:off x="3936" y="3120"/>
              <a:ext cx="336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14" name="Line 43"/>
            <p:cNvSpPr>
              <a:spLocks noChangeShapeType="1"/>
            </p:cNvSpPr>
            <p:nvPr/>
          </p:nvSpPr>
          <p:spPr bwMode="auto">
            <a:xfrm flipV="1">
              <a:off x="3936" y="1824"/>
              <a:ext cx="0" cy="129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15" name="Line 44"/>
            <p:cNvSpPr>
              <a:spLocks noChangeShapeType="1"/>
            </p:cNvSpPr>
            <p:nvPr/>
          </p:nvSpPr>
          <p:spPr bwMode="auto">
            <a:xfrm>
              <a:off x="3936" y="1824"/>
              <a:ext cx="336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16" name="Line 45"/>
            <p:cNvSpPr>
              <a:spLocks noChangeShapeType="1"/>
            </p:cNvSpPr>
            <p:nvPr/>
          </p:nvSpPr>
          <p:spPr bwMode="auto">
            <a:xfrm>
              <a:off x="3888" y="2496"/>
              <a:ext cx="384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17" name="Line 46"/>
            <p:cNvSpPr>
              <a:spLocks noChangeShapeType="1"/>
            </p:cNvSpPr>
            <p:nvPr/>
          </p:nvSpPr>
          <p:spPr bwMode="auto">
            <a:xfrm flipV="1">
              <a:off x="3888" y="2496"/>
              <a:ext cx="0" cy="57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818" name="Line 47"/>
            <p:cNvSpPr>
              <a:spLocks noChangeShapeType="1"/>
            </p:cNvSpPr>
            <p:nvPr/>
          </p:nvSpPr>
          <p:spPr bwMode="auto">
            <a:xfrm>
              <a:off x="3888" y="3072"/>
              <a:ext cx="384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357992" y="1600200"/>
            <a:ext cx="1722927" cy="4495800"/>
            <a:chOff x="2064" y="1008"/>
            <a:chExt cx="816" cy="2832"/>
          </a:xfrm>
        </p:grpSpPr>
        <p:sp>
          <p:nvSpPr>
            <p:cNvPr id="160799" name="Line 49"/>
            <p:cNvSpPr>
              <a:spLocks noChangeShapeType="1"/>
            </p:cNvSpPr>
            <p:nvPr/>
          </p:nvSpPr>
          <p:spPr bwMode="auto">
            <a:xfrm>
              <a:off x="2208" y="3840"/>
              <a:ext cx="144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0" name="Line 50"/>
            <p:cNvSpPr>
              <a:spLocks noChangeShapeType="1"/>
            </p:cNvSpPr>
            <p:nvPr/>
          </p:nvSpPr>
          <p:spPr bwMode="auto">
            <a:xfrm flipV="1">
              <a:off x="2208" y="1008"/>
              <a:ext cx="0" cy="283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1" name="Line 51"/>
            <p:cNvSpPr>
              <a:spLocks noChangeShapeType="1"/>
            </p:cNvSpPr>
            <p:nvPr/>
          </p:nvSpPr>
          <p:spPr bwMode="auto">
            <a:xfrm flipH="1">
              <a:off x="2160" y="3792"/>
              <a:ext cx="192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2" name="Line 52"/>
            <p:cNvSpPr>
              <a:spLocks noChangeShapeType="1"/>
            </p:cNvSpPr>
            <p:nvPr/>
          </p:nvSpPr>
          <p:spPr bwMode="auto">
            <a:xfrm flipV="1">
              <a:off x="2160" y="1776"/>
              <a:ext cx="0" cy="201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3" name="Line 53"/>
            <p:cNvSpPr>
              <a:spLocks noChangeShapeType="1"/>
            </p:cNvSpPr>
            <p:nvPr/>
          </p:nvSpPr>
          <p:spPr bwMode="auto">
            <a:xfrm>
              <a:off x="2160" y="1776"/>
              <a:ext cx="48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4" name="Line 54"/>
            <p:cNvSpPr>
              <a:spLocks noChangeShapeType="1"/>
            </p:cNvSpPr>
            <p:nvPr/>
          </p:nvSpPr>
          <p:spPr bwMode="auto">
            <a:xfrm>
              <a:off x="2112" y="2448"/>
              <a:ext cx="528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5" name="Line 55"/>
            <p:cNvSpPr>
              <a:spLocks noChangeShapeType="1"/>
            </p:cNvSpPr>
            <p:nvPr/>
          </p:nvSpPr>
          <p:spPr bwMode="auto">
            <a:xfrm flipV="1">
              <a:off x="2112" y="2448"/>
              <a:ext cx="0" cy="129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6" name="Line 56"/>
            <p:cNvSpPr>
              <a:spLocks noChangeShapeType="1"/>
            </p:cNvSpPr>
            <p:nvPr/>
          </p:nvSpPr>
          <p:spPr bwMode="auto">
            <a:xfrm>
              <a:off x="2112" y="3744"/>
              <a:ext cx="24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7" name="Line 57"/>
            <p:cNvSpPr>
              <a:spLocks noChangeShapeType="1"/>
            </p:cNvSpPr>
            <p:nvPr/>
          </p:nvSpPr>
          <p:spPr bwMode="auto">
            <a:xfrm>
              <a:off x="2208" y="1008"/>
              <a:ext cx="672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8" name="Line 58"/>
            <p:cNvSpPr>
              <a:spLocks noChangeShapeType="1"/>
            </p:cNvSpPr>
            <p:nvPr/>
          </p:nvSpPr>
          <p:spPr bwMode="auto">
            <a:xfrm flipV="1">
              <a:off x="2064" y="3168"/>
              <a:ext cx="0" cy="5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09" name="Line 59"/>
            <p:cNvSpPr>
              <a:spLocks noChangeShapeType="1"/>
            </p:cNvSpPr>
            <p:nvPr/>
          </p:nvSpPr>
          <p:spPr bwMode="auto">
            <a:xfrm>
              <a:off x="2064" y="3696"/>
              <a:ext cx="288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810" name="Line 60"/>
            <p:cNvSpPr>
              <a:spLocks noChangeShapeType="1"/>
            </p:cNvSpPr>
            <p:nvPr/>
          </p:nvSpPr>
          <p:spPr bwMode="auto">
            <a:xfrm>
              <a:off x="2064" y="3168"/>
              <a:ext cx="528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0236214" y="1600200"/>
            <a:ext cx="912138" cy="4495800"/>
            <a:chOff x="4848" y="1008"/>
            <a:chExt cx="432" cy="2832"/>
          </a:xfrm>
        </p:grpSpPr>
        <p:sp>
          <p:nvSpPr>
            <p:cNvPr id="160787" name="Line 62"/>
            <p:cNvSpPr>
              <a:spLocks noChangeShapeType="1"/>
            </p:cNvSpPr>
            <p:nvPr/>
          </p:nvSpPr>
          <p:spPr bwMode="auto">
            <a:xfrm flipH="1">
              <a:off x="4944" y="3840"/>
              <a:ext cx="336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88" name="Line 63"/>
            <p:cNvSpPr>
              <a:spLocks noChangeShapeType="1"/>
            </p:cNvSpPr>
            <p:nvPr/>
          </p:nvSpPr>
          <p:spPr bwMode="auto">
            <a:xfrm flipV="1">
              <a:off x="5280" y="1008"/>
              <a:ext cx="0" cy="283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89" name="Line 64"/>
            <p:cNvSpPr>
              <a:spLocks noChangeShapeType="1"/>
            </p:cNvSpPr>
            <p:nvPr/>
          </p:nvSpPr>
          <p:spPr bwMode="auto">
            <a:xfrm>
              <a:off x="4944" y="3792"/>
              <a:ext cx="288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0" name="Line 65"/>
            <p:cNvSpPr>
              <a:spLocks noChangeShapeType="1"/>
            </p:cNvSpPr>
            <p:nvPr/>
          </p:nvSpPr>
          <p:spPr bwMode="auto">
            <a:xfrm flipV="1">
              <a:off x="5232" y="1776"/>
              <a:ext cx="0" cy="201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1" name="Line 66"/>
            <p:cNvSpPr>
              <a:spLocks noChangeShapeType="1"/>
            </p:cNvSpPr>
            <p:nvPr/>
          </p:nvSpPr>
          <p:spPr bwMode="auto">
            <a:xfrm flipH="1">
              <a:off x="4848" y="1776"/>
              <a:ext cx="384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2" name="Line 67"/>
            <p:cNvSpPr>
              <a:spLocks noChangeShapeType="1"/>
            </p:cNvSpPr>
            <p:nvPr/>
          </p:nvSpPr>
          <p:spPr bwMode="auto">
            <a:xfrm flipH="1">
              <a:off x="4848" y="2448"/>
              <a:ext cx="336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3" name="Line 68"/>
            <p:cNvSpPr>
              <a:spLocks noChangeShapeType="1"/>
            </p:cNvSpPr>
            <p:nvPr/>
          </p:nvSpPr>
          <p:spPr bwMode="auto">
            <a:xfrm flipV="1">
              <a:off x="5184" y="2448"/>
              <a:ext cx="0" cy="129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4" name="Line 69"/>
            <p:cNvSpPr>
              <a:spLocks noChangeShapeType="1"/>
            </p:cNvSpPr>
            <p:nvPr/>
          </p:nvSpPr>
          <p:spPr bwMode="auto">
            <a:xfrm flipH="1">
              <a:off x="4944" y="3744"/>
              <a:ext cx="24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5" name="Line 70"/>
            <p:cNvSpPr>
              <a:spLocks noChangeShapeType="1"/>
            </p:cNvSpPr>
            <p:nvPr/>
          </p:nvSpPr>
          <p:spPr bwMode="auto">
            <a:xfrm flipH="1">
              <a:off x="5136" y="1008"/>
              <a:ext cx="144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6" name="Line 71"/>
            <p:cNvSpPr>
              <a:spLocks noChangeShapeType="1"/>
            </p:cNvSpPr>
            <p:nvPr/>
          </p:nvSpPr>
          <p:spPr bwMode="auto">
            <a:xfrm flipV="1">
              <a:off x="5136" y="3168"/>
              <a:ext cx="0" cy="5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7" name="Line 72"/>
            <p:cNvSpPr>
              <a:spLocks noChangeShapeType="1"/>
            </p:cNvSpPr>
            <p:nvPr/>
          </p:nvSpPr>
          <p:spPr bwMode="auto">
            <a:xfrm flipH="1">
              <a:off x="4944" y="3696"/>
              <a:ext cx="192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98" name="Line 73"/>
            <p:cNvSpPr>
              <a:spLocks noChangeShapeType="1"/>
            </p:cNvSpPr>
            <p:nvPr/>
          </p:nvSpPr>
          <p:spPr bwMode="auto">
            <a:xfrm flipH="1">
              <a:off x="4896" y="3168"/>
              <a:ext cx="24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1" name="Content Placeholder 80"/>
          <p:cNvSpPr>
            <a:spLocks noGrp="1"/>
          </p:cNvSpPr>
          <p:nvPr>
            <p:ph idx="1"/>
          </p:nvPr>
        </p:nvSpPr>
        <p:spPr>
          <a:xfrm>
            <a:off x="34225" y="1447800"/>
            <a:ext cx="9628122" cy="3733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一切由你開始</a:t>
            </a:r>
            <a:endParaRPr lang="en-US" altLang="zh-TW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複製就是關鍵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深層建構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one have to </a:t>
            </a:r>
          </a:p>
          <a:p>
            <a:pPr marL="457200" indent="-45720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make money for</a:t>
            </a:r>
          </a:p>
          <a:p>
            <a:pPr marL="457200" indent="-457200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you to make RI</a:t>
            </a:r>
          </a:p>
        </p:txBody>
      </p:sp>
    </p:spTree>
    <p:extLst>
      <p:ext uri="{BB962C8B-B14F-4D97-AF65-F5344CB8AC3E}">
        <p14:creationId xmlns:p14="http://schemas.microsoft.com/office/powerpoint/2010/main" val="338042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075636"/>
              </p:ext>
            </p:extLst>
          </p:nvPr>
        </p:nvGraphicFramePr>
        <p:xfrm>
          <a:off x="-506743" y="533403"/>
          <a:ext cx="12161838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6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97738" y="234950"/>
            <a:ext cx="4864100" cy="1143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eaLnBrk="1" fontAlgn="auto" hangingPunct="1">
              <a:spcAft>
                <a:spcPts val="0"/>
              </a:spcAft>
              <a:defRPr/>
            </a:pPr>
            <a:r>
              <a:rPr lang="en-US" sz="4600" b="1" kern="12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2-3</a:t>
            </a:r>
            <a:r>
              <a:rPr lang="zh-TW" altLang="en-US" sz="4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年計劃</a:t>
            </a:r>
            <a:r>
              <a:rPr lang="en-US" sz="4600" b="1" kern="12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en-US" sz="46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11422063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zh-TW" altLang="en-US" sz="3600" b="1" u="sng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超連鎖事業</a:t>
            </a:r>
            <a:endParaRPr lang="en-US" altLang="zh-TW" sz="3600" b="1" u="sng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DFKai-SB" pitchFamily="65" charset="-120"/>
              <a:cs typeface="Calibri" panose="020F0502020204030204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altLang="zh-TW" sz="3600" b="1" dirty="0">
              <a:solidFill>
                <a:schemeClr val="tx1"/>
              </a:solidFill>
              <a:latin typeface="Calibri" panose="020F0502020204030204" pitchFamily="34" charset="0"/>
              <a:ea typeface="DFKai-SB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zh-TW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12</a:t>
            </a:r>
            <a:r>
              <a:rPr lang="zh-TW" alt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個月的承諾去建立</a:t>
            </a:r>
            <a:r>
              <a:rPr lang="en-US" altLang="zh-TW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2-3</a:t>
            </a:r>
            <a:r>
              <a:rPr lang="zh-TW" alt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年計劃</a:t>
            </a:r>
            <a:endParaRPr lang="en-US" altLang="zh-TW" sz="3600" b="1" dirty="0">
              <a:solidFill>
                <a:schemeClr val="tx1"/>
              </a:solidFill>
              <a:latin typeface="Calibri" panose="020F0502020204030204" pitchFamily="34" charset="0"/>
              <a:ea typeface="DFKai-SB" pitchFamily="65" charset="-12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zh-TW" sz="3600" b="1" dirty="0">
              <a:solidFill>
                <a:schemeClr val="tx1"/>
              </a:solidFill>
              <a:latin typeface="Calibri" panose="020F0502020204030204" pitchFamily="34" charset="0"/>
              <a:ea typeface="DFKai-SB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TW" alt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每星期全心投入</a:t>
            </a:r>
            <a:r>
              <a:rPr lang="en-US" altLang="zh-TW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8-15</a:t>
            </a:r>
            <a:r>
              <a:rPr lang="zh-TW" alt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小時</a:t>
            </a:r>
            <a:endParaRPr lang="en-US" altLang="zh-TW" sz="3600" b="1" dirty="0">
              <a:solidFill>
                <a:schemeClr val="tx1"/>
              </a:solidFill>
              <a:latin typeface="Calibri" panose="020F0502020204030204" pitchFamily="34" charset="0"/>
              <a:ea typeface="DFKai-SB" pitchFamily="65" charset="-12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zh-TW" sz="3600" b="1" dirty="0">
              <a:solidFill>
                <a:schemeClr val="tx1"/>
              </a:solidFill>
              <a:latin typeface="Calibri" panose="020F0502020204030204" pitchFamily="34" charset="0"/>
              <a:ea typeface="DFKai-SB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TW" altLang="en-US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DFKai-SB" pitchFamily="65" charset="-120"/>
                <a:cs typeface="Calibri" panose="020F0502020204030204" pitchFamily="34" charset="0"/>
              </a:rPr>
              <a:t>擁有目標，你的“為甚麼”</a:t>
            </a:r>
            <a:endParaRPr lang="en-US" altLang="zh-TW" sz="3600" b="1" baseline="30000" dirty="0">
              <a:solidFill>
                <a:schemeClr val="tx1"/>
              </a:solidFill>
              <a:latin typeface="Calibri" panose="020F0502020204030204" pitchFamily="34" charset="0"/>
              <a:ea typeface="DFKai-SB" pitchFamily="65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5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9323" y="2210195"/>
            <a:ext cx="7522515" cy="25791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428" rtlCol="0" anchor="ctr"/>
          <a:lstStyle/>
          <a:p>
            <a:pPr marL="1195567"/>
            <a:r>
              <a:rPr lang="zh-TW" altLang="en-US" sz="3192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起步指南是你成為美安公司超連鎖店主第一年必備的路線圖。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4" y="689190"/>
            <a:ext cx="4156999" cy="537964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 extrusionH="165100"/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6E8BDF41-8C18-4E0E-B9AB-3ED7BF0F8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46" y="-76200"/>
            <a:ext cx="11452397" cy="176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你幾時正式開始？</a:t>
            </a:r>
            <a:endParaRPr lang="en-US" altLang="zh-TW" sz="3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當你持續地堅持時，就是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2-3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年計劃的開始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5692" y="1174940"/>
            <a:ext cx="5710481" cy="92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387" cap="all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pitchFamily="34" charset="0"/>
              </a:rPr>
              <a:t>可產生效益的活動</a:t>
            </a:r>
            <a:endParaRPr lang="en-US" sz="5387" cap="all" dirty="0">
              <a:ln>
                <a:solidFill>
                  <a:schemeClr val="accent5"/>
                </a:solidFill>
              </a:ln>
              <a:solidFill>
                <a:schemeClr val="accent5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1505" y="2363706"/>
            <a:ext cx="4167057" cy="128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192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pitchFamily="34" charset="0"/>
              </a:rPr>
              <a:t>使用及銷售產品</a:t>
            </a:r>
            <a:endParaRPr lang="en-US" sz="3192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7426" y="2363706"/>
            <a:ext cx="4154756" cy="1281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192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pitchFamily="34" charset="0"/>
              </a:rPr>
              <a:t>分享美安事業</a:t>
            </a:r>
            <a:endParaRPr lang="en-US" sz="3192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1505" y="3751281"/>
            <a:ext cx="4167057" cy="1281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192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pitchFamily="34" charset="0"/>
              </a:rPr>
              <a:t>分享購物年金</a:t>
            </a:r>
            <a:endParaRPr lang="en-US" sz="3192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7426" y="3751280"/>
            <a:ext cx="4154756" cy="128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192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pitchFamily="34" charset="0"/>
              </a:rPr>
              <a:t>銷售門票（教育培</a:t>
            </a:r>
            <a:r>
              <a:rPr lang="zh-CN" altLang="en-US" sz="3192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pitchFamily="34" charset="0"/>
              </a:rPr>
              <a:t>訓</a:t>
            </a:r>
            <a:r>
              <a:rPr lang="zh-TW" altLang="en-US" sz="3192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 pitchFamily="34" charset="0"/>
              </a:rPr>
              <a:t>）</a:t>
            </a:r>
            <a:endParaRPr lang="en-US" sz="3192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930" name="Text Box 2"/>
          <p:cNvSpPr txBox="1">
            <a:spLocks noChangeArrowheads="1"/>
          </p:cNvSpPr>
          <p:nvPr/>
        </p:nvSpPr>
        <p:spPr bwMode="auto">
          <a:xfrm>
            <a:off x="608092" y="288950"/>
            <a:ext cx="1064160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none" dirty="0">
                <a:latin typeface="Gill Sans MT" pitchFamily="34" charset="0"/>
                <a:cs typeface="+mn-cs"/>
              </a:rPr>
              <a:t>MARKET AMERICA INC. - 1992</a:t>
            </a:r>
          </a:p>
        </p:txBody>
      </p:sp>
      <p:pic>
        <p:nvPicPr>
          <p:cNvPr id="54274" name="Picture 3" descr="Garage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7" y="1038225"/>
            <a:ext cx="9628122" cy="5218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6186" y="2133600"/>
            <a:ext cx="9702022" cy="3124200"/>
            <a:chOff x="445" y="1634"/>
            <a:chExt cx="5027" cy="1556"/>
          </a:xfrm>
        </p:grpSpPr>
        <p:sp>
          <p:nvSpPr>
            <p:cNvPr id="54276" name="Rectangle 5"/>
            <p:cNvSpPr>
              <a:spLocks noChangeArrowheads="1"/>
            </p:cNvSpPr>
            <p:nvPr/>
          </p:nvSpPr>
          <p:spPr bwMode="auto">
            <a:xfrm>
              <a:off x="445" y="1798"/>
              <a:ext cx="4752" cy="139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0" i="1" u="none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4277" name="Group 6"/>
            <p:cNvGrpSpPr>
              <a:grpSpLocks/>
            </p:cNvGrpSpPr>
            <p:nvPr/>
          </p:nvGrpSpPr>
          <p:grpSpPr bwMode="auto">
            <a:xfrm>
              <a:off x="544" y="1634"/>
              <a:ext cx="4928" cy="1438"/>
              <a:chOff x="720" y="2160"/>
              <a:chExt cx="4656" cy="1296"/>
            </a:xfrm>
          </p:grpSpPr>
          <p:sp>
            <p:nvSpPr>
              <p:cNvPr id="54278" name="Rectangle 7"/>
              <p:cNvSpPr>
                <a:spLocks noChangeArrowheads="1"/>
              </p:cNvSpPr>
              <p:nvPr/>
            </p:nvSpPr>
            <p:spPr bwMode="auto">
              <a:xfrm>
                <a:off x="720" y="2160"/>
                <a:ext cx="4656" cy="1296"/>
              </a:xfrm>
              <a:prstGeom prst="rect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b="0" i="1" u="none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4279" name="Text Box 8"/>
              <p:cNvSpPr txBox="1">
                <a:spLocks noChangeArrowheads="1"/>
              </p:cNvSpPr>
              <p:nvPr/>
            </p:nvSpPr>
            <p:spPr bwMode="auto">
              <a:xfrm>
                <a:off x="816" y="2256"/>
                <a:ext cx="4560" cy="1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5000"/>
                  </a:spcBef>
                </a:pPr>
                <a:r>
                  <a:rPr lang="zh-TW" altLang="en-US" sz="3600" b="0" i="1" u="none" dirty="0" smtClean="0">
                    <a:solidFill>
                      <a:srgbClr val="000000"/>
                    </a:solidFill>
                    <a:latin typeface="Gill Sans MT" pitchFamily="34" charset="0"/>
                  </a:rPr>
                  <a:t>夢想誕生</a:t>
                </a:r>
                <a:r>
                  <a:rPr lang="en-US" sz="3600" b="0" i="1" u="none" dirty="0" smtClean="0">
                    <a:solidFill>
                      <a:srgbClr val="000000"/>
                    </a:solidFill>
                    <a:latin typeface="Gill Sans MT" pitchFamily="34" charset="0"/>
                  </a:rPr>
                  <a:t>...</a:t>
                </a:r>
                <a:endParaRPr lang="en-US" sz="3600" b="0" i="1" u="none" dirty="0">
                  <a:solidFill>
                    <a:srgbClr val="000000"/>
                  </a:solidFill>
                  <a:latin typeface="Gill Sans MT" pitchFamily="34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ct val="25000"/>
                  </a:spcBef>
                </a:pPr>
                <a:r>
                  <a:rPr lang="zh-TW" altLang="en-US" sz="3600" b="0" i="1" u="none" dirty="0" smtClean="0">
                    <a:solidFill>
                      <a:srgbClr val="000000"/>
                    </a:solidFill>
                    <a:latin typeface="Gill Sans MT" pitchFamily="34" charset="0"/>
                  </a:rPr>
                  <a:t>計劃訂下</a:t>
                </a:r>
                <a:r>
                  <a:rPr lang="en-US" sz="3600" b="0" i="1" u="none" dirty="0" smtClean="0">
                    <a:solidFill>
                      <a:srgbClr val="000000"/>
                    </a:solidFill>
                    <a:latin typeface="Gill Sans MT" pitchFamily="34" charset="0"/>
                  </a:rPr>
                  <a:t>...</a:t>
                </a:r>
                <a:endParaRPr lang="en-US" sz="3600" b="0" i="1" u="none" dirty="0">
                  <a:solidFill>
                    <a:srgbClr val="000000"/>
                  </a:solidFill>
                  <a:latin typeface="Gill Sans MT" pitchFamily="34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ct val="25000"/>
                  </a:spcBef>
                </a:pPr>
                <a:r>
                  <a:rPr lang="zh-TW" altLang="en-US" sz="3600" b="0" i="1" u="none" dirty="0" smtClean="0">
                    <a:solidFill>
                      <a:srgbClr val="000000"/>
                    </a:solidFill>
                    <a:latin typeface="Gill Sans MT" pitchFamily="34" charset="0"/>
                  </a:rPr>
                  <a:t>實踐計劃</a:t>
                </a:r>
                <a:r>
                  <a:rPr lang="en-US" sz="3600" b="0" u="none" dirty="0" smtClean="0">
                    <a:solidFill>
                      <a:srgbClr val="000000"/>
                    </a:solidFill>
                    <a:latin typeface="Gill Sans MT" pitchFamily="34" charset="0"/>
                  </a:rPr>
                  <a:t>...</a:t>
                </a:r>
                <a:endParaRPr lang="en-US" sz="3600" b="0" u="none" dirty="0">
                  <a:solidFill>
                    <a:srgbClr val="000000"/>
                  </a:solidFill>
                  <a:latin typeface="Gill Sans MT" pitchFamily="34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ct val="25000"/>
                  </a:spcBef>
                </a:pPr>
                <a:r>
                  <a:rPr lang="zh-TW" altLang="en-US" sz="4000" i="1" u="none" dirty="0" smtClean="0">
                    <a:solidFill>
                      <a:srgbClr val="000000"/>
                    </a:solidFill>
                    <a:latin typeface="Gill Sans MT" pitchFamily="34" charset="0"/>
                  </a:rPr>
                  <a:t>夢想成真</a:t>
                </a:r>
                <a:r>
                  <a:rPr lang="en-US" sz="4000" i="1" u="none" dirty="0" smtClean="0">
                    <a:solidFill>
                      <a:srgbClr val="000000"/>
                    </a:solidFill>
                    <a:latin typeface="Gill Sans MT" pitchFamily="34" charset="0"/>
                  </a:rPr>
                  <a:t>!</a:t>
                </a:r>
                <a:endParaRPr lang="en-US" sz="4000" i="1" u="none" dirty="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435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新夥伴</a:t>
            </a:r>
            <a:r>
              <a:rPr lang="en-US" altLang="zh-TW" dirty="0" smtClean="0"/>
              <a:t>90</a:t>
            </a:r>
            <a:r>
              <a:rPr lang="zh-TW" altLang="en-US" dirty="0" smtClean="0"/>
              <a:t>天跟進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0"/>
            <a:ext cx="10945654" cy="4724400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起步指南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NUOT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B5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ECCT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這是甚麼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，兩分鐘廣告，產品知識，管理業績紅利計劃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發展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位優惠顧客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招募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位事業夥伴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與資深夥伴保持溝通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購買並銷售門票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執行每日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每週行動計劃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8194" name="Text Box 2"/>
          <p:cNvSpPr txBox="1">
            <a:spLocks noChangeArrowheads="1"/>
          </p:cNvSpPr>
          <p:nvPr/>
        </p:nvSpPr>
        <p:spPr bwMode="auto">
          <a:xfrm>
            <a:off x="2067951" y="1371600"/>
            <a:ext cx="8889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228600" algn="l"/>
              </a:tabLst>
              <a:defRPr/>
            </a:pPr>
            <a:r>
              <a:rPr lang="zh-TW" altLang="en-US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我們同心合力協助你成功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8197" name="Text Box 5"/>
          <p:cNvSpPr txBox="1">
            <a:spLocks noChangeArrowheads="1"/>
          </p:cNvSpPr>
          <p:nvPr/>
        </p:nvSpPr>
        <p:spPr bwMode="auto">
          <a:xfrm>
            <a:off x="670719" y="5486400"/>
            <a:ext cx="11127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全球會議聯盟系統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8199" name="Text Box 7"/>
          <p:cNvSpPr txBox="1">
            <a:spLocks noChangeArrowheads="1"/>
          </p:cNvSpPr>
          <p:nvPr/>
        </p:nvSpPr>
        <p:spPr bwMode="auto">
          <a:xfrm>
            <a:off x="4320177" y="419100"/>
            <a:ext cx="7313804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培訓及支援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3919" y="2286000"/>
            <a:ext cx="645965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600" b="1" u="sng" dirty="0">
                <a:latin typeface="Calibri" panose="020F0502020204030204" pitchFamily="34" charset="0"/>
                <a:cs typeface="Calibri" panose="020F0502020204030204" pitchFamily="34" charset="0"/>
              </a:rPr>
              <a:t>GMTSS</a:t>
            </a:r>
          </a:p>
        </p:txBody>
      </p:sp>
    </p:spTree>
    <p:extLst>
      <p:ext uri="{BB962C8B-B14F-4D97-AF65-F5344CB8AC3E}">
        <p14:creationId xmlns:p14="http://schemas.microsoft.com/office/powerpoint/2010/main" val="148700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102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46919" y="1828800"/>
            <a:ext cx="8513287" cy="1752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zh-TW" alt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培訓才可以留住夥伴</a:t>
            </a:r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zh-TW" alt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直至他們受</a:t>
            </a:r>
            <a:r>
              <a:rPr lang="zh-TW" altLang="en-US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啟發！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01891" name="Object 5"/>
          <p:cNvGraphicFramePr>
            <a:graphicFrameLocks noChangeAspect="1"/>
          </p:cNvGraphicFramePr>
          <p:nvPr/>
        </p:nvGraphicFramePr>
        <p:xfrm>
          <a:off x="8918809" y="838393"/>
          <a:ext cx="2742749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4" imgW="1085850" imgH="1352550" progId="">
                  <p:embed/>
                </p:oleObj>
              </mc:Choice>
              <mc:Fallback>
                <p:oleObj name="Clip" r:id="rId4" imgW="1085850" imgH="1352550" progId="">
                  <p:embed/>
                  <p:pic>
                    <p:nvPicPr>
                      <p:cNvPr id="17018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809" y="838393"/>
                        <a:ext cx="2742749" cy="257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1892" name="Line 1028"/>
          <p:cNvSpPr>
            <a:spLocks noChangeShapeType="1"/>
          </p:cNvSpPr>
          <p:nvPr/>
        </p:nvSpPr>
        <p:spPr bwMode="auto">
          <a:xfrm>
            <a:off x="807645" y="3796645"/>
            <a:ext cx="821135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u="sng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701893" name="Line 1029"/>
          <p:cNvSpPr>
            <a:spLocks noChangeShapeType="1"/>
          </p:cNvSpPr>
          <p:nvPr/>
        </p:nvSpPr>
        <p:spPr bwMode="auto">
          <a:xfrm>
            <a:off x="709440" y="1514573"/>
            <a:ext cx="820924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u="sng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01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90522" y="1591244"/>
            <a:ext cx="10580799" cy="4069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buFont typeface="Monotype Sorts"/>
              <a:buNone/>
            </a:pPr>
            <a:r>
              <a:rPr lang="zh-TW" alt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你需要在</a:t>
            </a:r>
            <a:endParaRPr lang="en-US" altLang="zh-TW" sz="7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Monotype Sorts"/>
              <a:buNone/>
            </a:pPr>
            <a:r>
              <a:rPr lang="zh-TW" alt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計劃的</a:t>
            </a:r>
            <a:endParaRPr lang="en-US" altLang="zh-TW" sz="7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Monotype Sorts"/>
              <a:buNone/>
            </a:pPr>
            <a:r>
              <a:rPr lang="zh-TW" alt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環境中</a:t>
            </a:r>
            <a:endParaRPr lang="en-US" altLang="zh-TW" sz="7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Monotype Sorts"/>
              <a:buNone/>
            </a:pPr>
            <a:r>
              <a:rPr lang="zh-TW" alt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每星期一次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46919" y="381000"/>
            <a:ext cx="10580799" cy="4069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 typeface="Monotype Sorts"/>
              <a:buNone/>
            </a:pPr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沒有會議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Monotype Sorts"/>
              <a:buNone/>
            </a:pPr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就沒有錢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Monotype Sorts"/>
              <a:buNone/>
            </a:pPr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出席會議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Monotype Sorts"/>
              <a:buNone/>
            </a:pPr>
            <a:r>
              <a:rPr lang="zh-TW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才賺錢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519" y="457200"/>
            <a:ext cx="10945654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zh-TW" alt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讓你的生活圍繞著美安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68643" name="Text Box 3"/>
          <p:cNvSpPr txBox="1">
            <a:spLocks noChangeArrowheads="1"/>
          </p:cNvSpPr>
          <p:nvPr/>
        </p:nvSpPr>
        <p:spPr bwMode="auto">
          <a:xfrm>
            <a:off x="899319" y="3352800"/>
            <a:ext cx="10183427" cy="101309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TW" alt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不是讓美安圍繞你的生活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86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Rectangle 2"/>
          <p:cNvSpPr>
            <a:spLocks noChangeArrowheads="1"/>
          </p:cNvSpPr>
          <p:nvPr/>
        </p:nvSpPr>
        <p:spPr bwMode="auto">
          <a:xfrm>
            <a:off x="1508919" y="13447"/>
            <a:ext cx="8994693" cy="5644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每日的步驟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4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潛在人選名單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個電話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朗讀目標聲明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聆聽超連鎖媒體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每星向一名新顧客銷售美安產品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SHOP.COM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上的一家夥伴商店訂購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0" y="244182"/>
            <a:ext cx="12194848" cy="66138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76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ChangeArrowheads="1"/>
          </p:cNvSpPr>
          <p:nvPr/>
        </p:nvSpPr>
        <p:spPr bwMode="auto">
          <a:xfrm>
            <a:off x="912138" y="6248400"/>
            <a:ext cx="253371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u="sng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75235" name="Rectangle 3"/>
          <p:cNvSpPr>
            <a:spLocks noChangeArrowheads="1"/>
          </p:cNvSpPr>
          <p:nvPr/>
        </p:nvSpPr>
        <p:spPr bwMode="auto">
          <a:xfrm>
            <a:off x="4155297" y="6248400"/>
            <a:ext cx="385124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u="sng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75236" name="Rectangle 4"/>
          <p:cNvSpPr>
            <a:spLocks noChangeArrowheads="1"/>
          </p:cNvSpPr>
          <p:nvPr/>
        </p:nvSpPr>
        <p:spPr bwMode="auto">
          <a:xfrm>
            <a:off x="912138" y="6248400"/>
            <a:ext cx="253371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u="sng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75237" name="Rectangle 5"/>
          <p:cNvSpPr>
            <a:spLocks noChangeArrowheads="1"/>
          </p:cNvSpPr>
          <p:nvPr/>
        </p:nvSpPr>
        <p:spPr bwMode="auto">
          <a:xfrm>
            <a:off x="4155297" y="6248400"/>
            <a:ext cx="385124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u="sng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75238" name="Rectangle 6"/>
          <p:cNvSpPr>
            <a:spLocks noChangeArrowheads="1"/>
          </p:cNvSpPr>
          <p:nvPr/>
        </p:nvSpPr>
        <p:spPr bwMode="auto">
          <a:xfrm>
            <a:off x="912138" y="6248400"/>
            <a:ext cx="253371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u="sng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75239" name="Rectangle 7"/>
          <p:cNvSpPr>
            <a:spLocks noChangeArrowheads="1"/>
          </p:cNvSpPr>
          <p:nvPr/>
        </p:nvSpPr>
        <p:spPr bwMode="auto">
          <a:xfrm>
            <a:off x="4155297" y="6248400"/>
            <a:ext cx="385124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u="sng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75240" name="Rectangle 8"/>
          <p:cNvSpPr>
            <a:spLocks noChangeArrowheads="1"/>
          </p:cNvSpPr>
          <p:nvPr/>
        </p:nvSpPr>
        <p:spPr bwMode="auto">
          <a:xfrm>
            <a:off x="1452664" y="2971800"/>
            <a:ext cx="10337562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DF2E2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75241" name="Rectangle 9"/>
          <p:cNvSpPr>
            <a:spLocks noChangeArrowheads="1"/>
          </p:cNvSpPr>
          <p:nvPr/>
        </p:nvSpPr>
        <p:spPr bwMode="auto">
          <a:xfrm>
            <a:off x="1672253" y="2971800"/>
            <a:ext cx="10337562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DF2E2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75242" name="Rectangle 10"/>
          <p:cNvSpPr>
            <a:spLocks noChangeArrowheads="1"/>
          </p:cNvSpPr>
          <p:nvPr/>
        </p:nvSpPr>
        <p:spPr bwMode="auto">
          <a:xfrm>
            <a:off x="1959407" y="1676400"/>
            <a:ext cx="466203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2E28"/>
              </a:buClr>
              <a:buSzPct val="65000"/>
              <a:buFont typeface="ZapfDingbats" pitchFamily="82" charset="2"/>
              <a:buNone/>
              <a:defRPr/>
            </a:pPr>
            <a:r>
              <a:rPr lang="en-US" sz="4500" b="1" u="sng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 MEASURE </a:t>
            </a:r>
          </a:p>
        </p:txBody>
      </p:sp>
      <p:sp>
        <p:nvSpPr>
          <p:cNvPr id="1375243" name="Rectangle 11"/>
          <p:cNvSpPr>
            <a:spLocks noChangeArrowheads="1"/>
          </p:cNvSpPr>
          <p:nvPr/>
        </p:nvSpPr>
        <p:spPr bwMode="auto">
          <a:xfrm>
            <a:off x="3006676" y="2476500"/>
            <a:ext cx="472960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2E28"/>
              </a:buClr>
              <a:buSzPct val="65000"/>
              <a:buFont typeface="ZapfDingbats" pitchFamily="82" charset="2"/>
              <a:buNone/>
              <a:defRPr/>
            </a:pPr>
            <a:r>
              <a:rPr lang="en-US" sz="4500" b="1" u="sng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 MONITOR</a:t>
            </a:r>
          </a:p>
        </p:txBody>
      </p:sp>
      <p:sp>
        <p:nvSpPr>
          <p:cNvPr id="1375244" name="Rectangle 12"/>
          <p:cNvSpPr>
            <a:spLocks noChangeArrowheads="1"/>
          </p:cNvSpPr>
          <p:nvPr/>
        </p:nvSpPr>
        <p:spPr bwMode="auto">
          <a:xfrm>
            <a:off x="4003273" y="3225800"/>
            <a:ext cx="413840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2E28"/>
              </a:buClr>
              <a:buSzPct val="65000"/>
              <a:buFont typeface="ZapfDingbats" pitchFamily="82" charset="2"/>
              <a:buNone/>
              <a:defRPr/>
            </a:pPr>
            <a:r>
              <a:rPr lang="en-US" sz="4500" b="1" u="sng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 ADJUST </a:t>
            </a:r>
          </a:p>
        </p:txBody>
      </p:sp>
      <p:sp>
        <p:nvSpPr>
          <p:cNvPr id="1375245" name="Rectangle 13"/>
          <p:cNvSpPr>
            <a:spLocks noChangeArrowheads="1"/>
          </p:cNvSpPr>
          <p:nvPr/>
        </p:nvSpPr>
        <p:spPr bwMode="auto">
          <a:xfrm>
            <a:off x="4982975" y="4013200"/>
            <a:ext cx="478027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2E28"/>
              </a:buClr>
              <a:buSzPct val="65000"/>
              <a:buFont typeface="ZapfDingbats" pitchFamily="82" charset="2"/>
              <a:buNone/>
              <a:defRPr/>
            </a:pPr>
            <a:r>
              <a:rPr lang="en-US" sz="4500" b="1" u="sng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 CONTROL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620305E-3FE1-4869-BEB3-27D0A949B195}"/>
              </a:ext>
            </a:extLst>
          </p:cNvPr>
          <p:cNvSpPr/>
          <p:nvPr/>
        </p:nvSpPr>
        <p:spPr>
          <a:xfrm>
            <a:off x="289719" y="445353"/>
            <a:ext cx="11176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cap="all" dirty="0">
                <a:ln>
                  <a:solidFill>
                    <a:prstClr val="white"/>
                  </a:solidFill>
                </a:ln>
                <a:latin typeface="+mj-ea"/>
                <a:ea typeface="+mj-ea"/>
              </a:rPr>
              <a:t>衡量、審視、調整與控制</a:t>
            </a:r>
            <a:endParaRPr lang="en-US" sz="4800" b="1" cap="all" dirty="0">
              <a:ln>
                <a:solidFill>
                  <a:prstClr val="white"/>
                </a:solidFill>
              </a:ln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834404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7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40" grpId="0" autoUpdateAnimBg="0"/>
      <p:bldP spid="1375241" grpId="0" autoUpdateAnimBg="0"/>
      <p:bldP spid="1375242" grpId="0" autoUpdateAnimBg="0"/>
      <p:bldP spid="1375243" grpId="0" autoUpdateAnimBg="0"/>
      <p:bldP spid="1375244" grpId="0" autoUpdateAnimBg="0"/>
      <p:bldP spid="137524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9" y="457200"/>
            <a:ext cx="10945654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可是 </a:t>
            </a:r>
            <a:r>
              <a:rPr lang="en-US" altLang="ja-JP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ja-JP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However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7" y="1295400"/>
            <a:ext cx="11655095" cy="5410200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BV + 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= 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收入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領袖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+ 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領袖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= 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永續收入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702127" y="904973"/>
            <a:ext cx="10719971" cy="1442302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 b="1" dirty="0">
                <a:solidFill>
                  <a:schemeClr val="tx1"/>
                </a:solidFill>
              </a:rPr>
              <a:t>   </a:t>
            </a:r>
            <a:endParaRPr lang="en-US" altLang="en-US" sz="4400" b="1" dirty="0">
              <a:solidFill>
                <a:schemeClr val="tx1"/>
              </a:solidFill>
            </a:endParaRPr>
          </a:p>
          <a:p>
            <a:pPr lvl="1" algn="ctr" eaLnBrk="1" hangingPunct="1">
              <a:buFontTx/>
              <a:buNone/>
            </a:pPr>
            <a:endParaRPr lang="en-US" altLang="en-US" sz="4400" b="1" dirty="0">
              <a:solidFill>
                <a:schemeClr val="tx1"/>
              </a:solidFill>
            </a:endParaRPr>
          </a:p>
          <a:p>
            <a:pPr lvl="1" algn="ctr" eaLnBrk="1" hangingPunct="1">
              <a:buFontTx/>
              <a:buNone/>
            </a:pPr>
            <a:r>
              <a:rPr lang="zh-TW" altLang="en-US" sz="109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銷售願景</a:t>
            </a:r>
            <a:endParaRPr lang="en-US" altLang="en-US" sz="10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</a:rPr>
              <a:t>				</a:t>
            </a:r>
          </a:p>
        </p:txBody>
      </p:sp>
      <p:pic>
        <p:nvPicPr>
          <p:cNvPr id="2070530" name="Picture 2" descr="Image result for vi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2246691"/>
            <a:ext cx="7786083" cy="41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複製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ja-JP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ja-JP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Duplicate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2057401"/>
            <a:ext cx="10945654" cy="40687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複製領導力</a:t>
            </a:r>
          </a:p>
          <a:p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複製團隊的文化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Duplicate the leadership.</a:t>
            </a:r>
          </a:p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Duplicate the team culture.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8092" y="2903456"/>
            <a:ext cx="10945654" cy="37259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Clr>
                <a:srgbClr val="DADADA">
                  <a:lumMod val="75000"/>
                </a:srgbClr>
              </a:buClr>
              <a:buSzPct val="70000"/>
              <a:defRPr/>
            </a:pP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</a:t>
            </a:r>
            <a:r>
              <a:rPr lang="zh-TW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銷售產品</a:t>
            </a:r>
            <a:r>
              <a:rPr lang="en-US" altLang="zh-TW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TW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銷售事業</a:t>
            </a:r>
            <a:endParaRPr lang="en-US" altLang="zh-TW" sz="4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DADADA">
                  <a:lumMod val="75000"/>
                </a:srgbClr>
              </a:buClr>
              <a:buSzPct val="70000"/>
              <a:defRPr/>
            </a:pPr>
            <a:r>
              <a:rPr lang="en-US" altLang="zh-TW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銷售教育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ct val="20000"/>
              </a:spcBef>
              <a:buClr>
                <a:srgbClr val="DF2E28"/>
              </a:buClr>
              <a:buSzPct val="70000"/>
              <a:buFont typeface="+mj-lt"/>
              <a:buAutoNum type="arabicPeriod"/>
              <a:defRPr/>
            </a:pPr>
            <a:endParaRPr lang="en-US" altLang="zh-TW" sz="9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27919" y="381000"/>
            <a:ext cx="10770123" cy="1524000"/>
          </a:xfrm>
          <a:prstGeom prst="rect">
            <a:avLst/>
          </a:prstGeom>
        </p:spPr>
        <p:txBody>
          <a:bodyPr lIns="0" tIns="9144" rIns="0" bIns="9144" anchor="b">
            <a:normAutofit/>
          </a:bodyPr>
          <a:lstStyle/>
          <a:p>
            <a:pPr>
              <a:defRPr/>
            </a:pPr>
            <a:r>
              <a:rPr lang="zh-TW" altLang="en-US" sz="4800" b="1" dirty="0" smtClean="0">
                <a:ln w="500">
                  <a:solidFill>
                    <a:srgbClr val="DADADA">
                      <a:shade val="20000"/>
                      <a:satMod val="350000"/>
                    </a:srgb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我們已掌握好以下嗎</a:t>
            </a:r>
            <a:r>
              <a:rPr lang="en-US" sz="4800" b="1" dirty="0" smtClean="0">
                <a:ln w="500">
                  <a:solidFill>
                    <a:srgbClr val="DADADA">
                      <a:shade val="20000"/>
                      <a:satMod val="350000"/>
                    </a:srgb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>
                <a:ln w="500">
                  <a:solidFill>
                    <a:srgbClr val="DADADA">
                      <a:shade val="20000"/>
                      <a:satMod val="350000"/>
                    </a:srgb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12710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0"/>
            <a:ext cx="10945654" cy="914400"/>
          </a:xfrm>
        </p:spPr>
        <p:txBody>
          <a:bodyPr>
            <a:noAutofit/>
          </a:bodyPr>
          <a:lstStyle/>
          <a:p>
            <a:r>
              <a:rPr lang="ja-JP" altLang="en-US" sz="4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領導者改進  </a:t>
            </a:r>
            <a:r>
              <a:rPr lang="en-US" altLang="ja-JP" sz="4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Leaders need </a:t>
            </a:r>
            <a:r>
              <a:rPr lang="en-US" sz="4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7" y="914400"/>
            <a:ext cx="11655095" cy="5791200"/>
          </a:xfrm>
        </p:spPr>
        <p:txBody>
          <a:bodyPr>
            <a:noAutofit/>
          </a:bodyPr>
          <a:lstStyle/>
          <a:p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多看書</a:t>
            </a:r>
          </a:p>
          <a:p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多聽錄音</a:t>
            </a:r>
          </a:p>
          <a:p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分享到您的小組或團隊</a:t>
            </a:r>
          </a:p>
          <a:p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引導或推動你的眼光和想法，而不是由命令或勢力</a:t>
            </a:r>
          </a:p>
          <a:p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總是有明確的方向和跟踪系統</a:t>
            </a:r>
          </a:p>
          <a:p>
            <a:r>
              <a:rPr lang="zh-TW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找出為什麼人們不合作，用同理心（有什麼障礙。）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Read books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Listen to audios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Share on your group or team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Lead or sell with your vision and ideas, not by order or force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Always have clear direction and tracking system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Find out why people not collaborating, use empathetic (what is the barrier..)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4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9" y="228600"/>
            <a:ext cx="10945654" cy="1600200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你的團隊文化？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What is your team 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19" y="2167597"/>
            <a:ext cx="4560689" cy="47244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贏家的態度</a:t>
            </a:r>
          </a:p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尊重他人</a:t>
            </a:r>
          </a:p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培育團隊合作</a:t>
            </a:r>
          </a:p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堅守誠信</a:t>
            </a:r>
          </a:p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構建它要持續</a:t>
            </a:r>
            <a:endParaRPr lang="en-US" altLang="zh-TW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4719" y="2133600"/>
            <a:ext cx="5776873" cy="3899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Goal oriented</a:t>
            </a:r>
          </a:p>
          <a:p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Winning attitude.</a:t>
            </a:r>
          </a:p>
          <a:p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Treat people with respect.</a:t>
            </a:r>
          </a:p>
          <a:p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Be Grateful</a:t>
            </a:r>
          </a:p>
          <a:p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Foster team work.</a:t>
            </a:r>
          </a:p>
          <a:p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Uphold integrity.</a:t>
            </a:r>
          </a:p>
          <a:p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Build it to last.</a:t>
            </a:r>
          </a:p>
          <a:p>
            <a:endParaRPr lang="en-US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作為一個領導者，</a:t>
            </a:r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Being a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447800"/>
            <a:ext cx="10945654" cy="54102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不是你的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Pin Level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不是你的舞台</a:t>
            </a:r>
          </a:p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不是人們的注意</a:t>
            </a:r>
          </a:p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不是專注於你自己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 not about pin levels.</a:t>
            </a: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 not about stages.</a:t>
            </a: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 not about people’s attention.</a:t>
            </a: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 not about YOU.</a:t>
            </a:r>
          </a:p>
        </p:txBody>
      </p:sp>
    </p:spTree>
    <p:extLst>
      <p:ext uri="{BB962C8B-B14F-4D97-AF65-F5344CB8AC3E}">
        <p14:creationId xmlns:p14="http://schemas.microsoft.com/office/powerpoint/2010/main" val="30195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9" y="685800"/>
            <a:ext cx="10945654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其實這是所有關於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Its all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43" y="1951038"/>
            <a:ext cx="10945654" cy="4525963"/>
          </a:xfrm>
        </p:spPr>
        <p:txBody>
          <a:bodyPr/>
          <a:lstStyle/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別人心甘情願地跟隨你，不是因為你的位置，而是因為你的為人</a:t>
            </a:r>
            <a:endParaRPr lang="en-US" altLang="zh-TW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People 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WILLINGLY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follow you, not because of the position you have, but because of the person you are.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9" y="914400"/>
            <a:ext cx="10945654" cy="1143000"/>
          </a:xfrm>
        </p:spPr>
        <p:txBody>
          <a:bodyPr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如何引導 </a:t>
            </a:r>
            <a: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How to lead?</a:t>
            </a:r>
            <a:b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大會行動計劃</a:t>
            </a:r>
            <a: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Action Plan for next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119" y="2133600"/>
            <a:ext cx="6283616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out weekly/monthly/quarterly activities </a:t>
            </a:r>
          </a:p>
          <a:p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 goal </a:t>
            </a:r>
          </a:p>
          <a:p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</a:t>
            </a:r>
            <a:r>
              <a:rPr lang="en-US" sz="3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tix</a:t>
            </a:r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 for next event</a:t>
            </a:r>
          </a:p>
          <a:p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system who’s going to each event in your team(follow up their goals)</a:t>
            </a:r>
          </a:p>
          <a:p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ECs assist 2+ partners (sell them the next event tickets)</a:t>
            </a:r>
          </a:p>
          <a:p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tickets (all upcoming events 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19" y="2133600"/>
            <a:ext cx="52701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規劃活動</a:t>
            </a:r>
            <a:endParaRPr lang="en-US" altLang="zh-TW" sz="26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票務目標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設置下一個會議目標</a:t>
            </a:r>
            <a:r>
              <a:rPr lang="en-US" altLang="zh-TW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TIX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團隊會議名單</a:t>
            </a:r>
            <a:r>
              <a:rPr lang="en-US" altLang="zh-TW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跟進他們的目標</a:t>
            </a:r>
            <a:r>
              <a:rPr lang="en-US" altLang="zh-TW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6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經理級店主</a:t>
            </a:r>
            <a:r>
              <a:rPr lang="ja-JP" altLang="en-US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跟進</a:t>
            </a:r>
            <a:r>
              <a:rPr lang="en-US" altLang="zh-TW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2+</a:t>
            </a:r>
            <a:r>
              <a:rPr lang="zh-TW" altLang="en-US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合作夥伴（帶他們購買下一個會議的門票）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推動門票（所有即將舉行的會議）</a:t>
            </a:r>
            <a:endParaRPr lang="en-US" sz="26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58" y="1219200"/>
            <a:ext cx="563898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381000"/>
            <a:ext cx="10945654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準備好行動計劃</a:t>
            </a: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設定自己的目標。（按照他們的領導人）</a:t>
            </a: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對教育的投資，利用所有的會議和活動</a:t>
            </a: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每週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HBP</a:t>
            </a: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每週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Coring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地方研討會</a:t>
            </a:r>
          </a:p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NUOT / B5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和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ECCT</a:t>
            </a:r>
          </a:p>
          <a:p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產品培訓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大會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Ready to build after the Convention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Set their Goals..(follow their leaders)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Investment on education, leverage all the meetings and events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Weekly HBP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Weekly Coring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Local Seminars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</a:t>
            </a:r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T/B5 and ECCT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GPT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Conventions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19" y="-304800"/>
            <a:ext cx="10945654" cy="1143000"/>
          </a:xfrm>
        </p:spPr>
        <p:txBody>
          <a:bodyPr/>
          <a:lstStyle/>
          <a:p>
            <a:r>
              <a:rPr lang="ja-JP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如何引導 </a:t>
            </a:r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How to lead</a:t>
            </a:r>
          </a:p>
        </p:txBody>
      </p:sp>
    </p:spTree>
    <p:extLst>
      <p:ext uri="{BB962C8B-B14F-4D97-AF65-F5344CB8AC3E}">
        <p14:creationId xmlns:p14="http://schemas.microsoft.com/office/powerpoint/2010/main" val="3807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12138" y="609600"/>
            <a:ext cx="1033756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5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培養領導人</a:t>
            </a:r>
            <a:r>
              <a:rPr lang="en-US" altLang="zh-TW" sz="5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5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CN" sz="5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Building Leader</a:t>
            </a:r>
            <a:endParaRPr lang="zh-CN" altLang="en-US" sz="5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013487" y="2667000"/>
            <a:ext cx="10337562" cy="4114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zh-CN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Show up</a:t>
            </a:r>
          </a:p>
          <a:p>
            <a:pPr algn="ctr">
              <a:buFontTx/>
              <a:buNone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每會必到</a:t>
            </a:r>
          </a:p>
        </p:txBody>
      </p:sp>
    </p:spTree>
    <p:extLst>
      <p:ext uri="{BB962C8B-B14F-4D97-AF65-F5344CB8AC3E}">
        <p14:creationId xmlns:p14="http://schemas.microsoft.com/office/powerpoint/2010/main" val="14296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52" y="1272280"/>
            <a:ext cx="10945654" cy="1143000"/>
          </a:xfrm>
        </p:spPr>
        <p:txBody>
          <a:bodyPr>
            <a:noAutofit/>
          </a:bodyPr>
          <a:lstStyle/>
          <a:p>
            <a:r>
              <a:rPr lang="en-US" altLang="ja-JP" sz="4800" b="1" dirty="0"/>
              <a:t/>
            </a:r>
            <a:br>
              <a:rPr lang="en-US" altLang="ja-JP" sz="4800" b="1" dirty="0"/>
            </a:br>
            <a:r>
              <a:rPr lang="en-US" altLang="ja-JP" sz="4800" b="1" dirty="0"/>
              <a:t/>
            </a:r>
            <a:br>
              <a:rPr lang="en-US" altLang="ja-JP" sz="4800" b="1" dirty="0"/>
            </a:br>
            <a:r>
              <a:rPr lang="en-US" altLang="ja-JP" sz="4800" b="1" dirty="0"/>
              <a:t/>
            </a:r>
            <a:br>
              <a:rPr lang="en-US" altLang="ja-JP" sz="4800" b="1" dirty="0"/>
            </a:br>
            <a:r>
              <a:rPr lang="en-US" altLang="ja-JP" sz="4800" b="1" dirty="0"/>
              <a:t/>
            </a:r>
            <a:br>
              <a:rPr lang="en-US" altLang="ja-JP" sz="4800" b="1" dirty="0"/>
            </a:br>
            <a:r>
              <a:rPr lang="en-US" altLang="ja-JP" sz="4800" b="1" dirty="0"/>
              <a:t/>
            </a:r>
            <a:br>
              <a:rPr lang="en-US" altLang="ja-JP" sz="4800" b="1" dirty="0"/>
            </a:br>
            <a:r>
              <a:rPr lang="en-US" altLang="ja-JP" sz="4800" b="1" dirty="0"/>
              <a:t/>
            </a:r>
            <a:br>
              <a:rPr lang="en-US" altLang="ja-JP" sz="4800" b="1" dirty="0"/>
            </a:br>
            <a:r>
              <a:rPr lang="en-US" altLang="ja-JP" sz="4800" b="1" dirty="0"/>
              <a:t/>
            </a:r>
            <a:br>
              <a:rPr lang="en-US" altLang="ja-JP" sz="4800" b="1" dirty="0"/>
            </a:br>
            <a:r>
              <a:rPr lang="ja-JP" altLang="en-US" sz="4800" b="1" dirty="0"/>
              <a:t>領導者的特質</a:t>
            </a:r>
            <a:br>
              <a:rPr lang="ja-JP" altLang="en-US" sz="4800" b="1" dirty="0"/>
            </a:br>
            <a:r>
              <a:rPr lang="en-US" sz="4800" b="1" dirty="0"/>
              <a:t>Characteristics of Leader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608092" y="1897380"/>
            <a:ext cx="10945654" cy="45259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積極樂觀正面心態 </a:t>
            </a: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SimSun" charset="0"/>
              <a:cs typeface="SimSun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Optimistic &amp; Positive Attitude</a:t>
            </a:r>
          </a:p>
          <a:p>
            <a:pPr algn="ctr">
              <a:lnSpc>
                <a:spcPct val="120000"/>
              </a:lnSpc>
            </a:pP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SimSun" charset="0"/>
              <a:cs typeface="SimSun" charset="0"/>
            </a:endParaRPr>
          </a:p>
          <a:p>
            <a:pPr algn="ctr">
              <a:lnSpc>
                <a:spcPct val="120000"/>
              </a:lnSpc>
            </a:pP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09C7A3-D36E-41DA-9BFA-D518557CE371}"/>
              </a:ext>
            </a:extLst>
          </p:cNvPr>
          <p:cNvSpPr/>
          <p:nvPr/>
        </p:nvSpPr>
        <p:spPr>
          <a:xfrm>
            <a:off x="1394619" y="4656825"/>
            <a:ext cx="937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cs typeface="+mj-cs"/>
              </a:rPr>
              <a:t>感恩的心態 </a:t>
            </a:r>
            <a:r>
              <a:rPr lang="en-US" altLang="ja-JP" sz="54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cs typeface="+mj-cs"/>
              </a:rPr>
              <a:t/>
            </a:r>
            <a:br>
              <a:rPr lang="en-US" altLang="ja-JP" sz="54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cs typeface="+mj-cs"/>
              </a:rPr>
            </a:br>
            <a:r>
              <a:rPr lang="en-US" altLang="ja-JP" sz="54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cs typeface="+mj-cs"/>
              </a:rPr>
              <a:t>Gratefulness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" y="0"/>
            <a:ext cx="60809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662" y="1066747"/>
            <a:ext cx="543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cap="all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PMingLiU" panose="02020500000000000000" pitchFamily="18" charset="-120"/>
              </a:rPr>
              <a:t>垂直</a:t>
            </a:r>
            <a:r>
              <a:rPr lang="zh-CN" altLang="en-US" sz="2800" b="1" cap="all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式</a:t>
            </a:r>
            <a:r>
              <a:rPr lang="zh-TW" altLang="en-US" sz="2800" b="1" cap="all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PMingLiU" panose="02020500000000000000" pitchFamily="18" charset="-120"/>
              </a:rPr>
              <a:t>行銷組織結構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6487428" y="1247500"/>
            <a:ext cx="5194118" cy="4363007"/>
            <a:chOff x="6421456" y="1343758"/>
            <a:chExt cx="5207000" cy="436300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8250256" y="2509702"/>
              <a:ext cx="152400" cy="400050"/>
              <a:chOff x="3216" y="1296"/>
              <a:chExt cx="96" cy="336"/>
            </a:xfrm>
          </p:grpSpPr>
          <p:sp>
            <p:nvSpPr>
              <p:cNvPr id="6" name="Line 13"/>
              <p:cNvSpPr>
                <a:spLocks noChangeShapeType="1"/>
              </p:cNvSpPr>
              <p:nvPr/>
            </p:nvSpPr>
            <p:spPr bwMode="auto">
              <a:xfrm>
                <a:off x="3216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" name="Line 14"/>
              <p:cNvSpPr>
                <a:spLocks noChangeShapeType="1"/>
              </p:cNvSpPr>
              <p:nvPr/>
            </p:nvSpPr>
            <p:spPr bwMode="auto">
              <a:xfrm flipV="1">
                <a:off x="3312" y="1296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9774256" y="2509702"/>
              <a:ext cx="152400" cy="400050"/>
              <a:chOff x="4176" y="1296"/>
              <a:chExt cx="96" cy="336"/>
            </a:xfrm>
          </p:grpSpPr>
          <p:sp>
            <p:nvSpPr>
              <p:cNvPr id="9" name="Line 16"/>
              <p:cNvSpPr>
                <a:spLocks noChangeShapeType="1"/>
              </p:cNvSpPr>
              <p:nvPr/>
            </p:nvSpPr>
            <p:spPr bwMode="auto">
              <a:xfrm>
                <a:off x="4176" y="163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 flipV="1">
                <a:off x="4176" y="1296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8250256" y="2509702"/>
              <a:ext cx="381000" cy="1314450"/>
              <a:chOff x="3216" y="1296"/>
              <a:chExt cx="240" cy="1104"/>
            </a:xfrm>
          </p:grpSpPr>
          <p:sp>
            <p:nvSpPr>
              <p:cNvPr id="12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 flipV="1">
                <a:off x="3408" y="1296"/>
                <a:ext cx="0" cy="1104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>
                <a:off x="3216" y="2352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456" y="1692"/>
                <a:ext cx="0" cy="662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 flipH="1">
                <a:off x="3216" y="169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9545656" y="2509702"/>
              <a:ext cx="381000" cy="1314450"/>
              <a:chOff x="4032" y="1296"/>
              <a:chExt cx="240" cy="1104"/>
            </a:xfrm>
          </p:grpSpPr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 flipH="1">
                <a:off x="4080" y="240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V="1">
                <a:off x="4080" y="1296"/>
                <a:ext cx="0" cy="1104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 flipH="1">
                <a:off x="4032" y="2352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flipV="1">
                <a:off x="4032" y="1692"/>
                <a:ext cx="0" cy="662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4032" y="169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3" name="Group 30"/>
            <p:cNvGrpSpPr>
              <a:grpSpLocks/>
            </p:cNvGrpSpPr>
            <p:nvPr/>
          </p:nvGrpSpPr>
          <p:grpSpPr bwMode="auto">
            <a:xfrm>
              <a:off x="8250256" y="2509702"/>
              <a:ext cx="609600" cy="2228850"/>
              <a:chOff x="3216" y="1296"/>
              <a:chExt cx="384" cy="1872"/>
            </a:xfrm>
          </p:grpSpPr>
          <p:sp>
            <p:nvSpPr>
              <p:cNvPr id="24" name="Line 31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Line 32"/>
              <p:cNvSpPr>
                <a:spLocks noChangeShapeType="1"/>
              </p:cNvSpPr>
              <p:nvPr/>
            </p:nvSpPr>
            <p:spPr bwMode="auto">
              <a:xfrm flipV="1">
                <a:off x="3504" y="1296"/>
                <a:ext cx="0" cy="1872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Line 33"/>
              <p:cNvSpPr>
                <a:spLocks noChangeShapeType="1"/>
              </p:cNvSpPr>
              <p:nvPr/>
            </p:nvSpPr>
            <p:spPr bwMode="auto">
              <a:xfrm>
                <a:off x="3216" y="312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Line 34"/>
              <p:cNvSpPr>
                <a:spLocks noChangeShapeType="1"/>
              </p:cNvSpPr>
              <p:nvPr/>
            </p:nvSpPr>
            <p:spPr bwMode="auto">
              <a:xfrm flipV="1">
                <a:off x="3552" y="1824"/>
                <a:ext cx="0" cy="1298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Line 35"/>
              <p:cNvSpPr>
                <a:spLocks noChangeShapeType="1"/>
              </p:cNvSpPr>
              <p:nvPr/>
            </p:nvSpPr>
            <p:spPr bwMode="auto">
              <a:xfrm flipH="1">
                <a:off x="3216" y="182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 flipH="1">
                <a:off x="3216" y="249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Line 37"/>
              <p:cNvSpPr>
                <a:spLocks noChangeShapeType="1"/>
              </p:cNvSpPr>
              <p:nvPr/>
            </p:nvSpPr>
            <p:spPr bwMode="auto">
              <a:xfrm flipV="1">
                <a:off x="3600" y="2496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Line 38"/>
              <p:cNvSpPr>
                <a:spLocks noChangeShapeType="1"/>
              </p:cNvSpPr>
              <p:nvPr/>
            </p:nvSpPr>
            <p:spPr bwMode="auto">
              <a:xfrm>
                <a:off x="3216" y="307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2" name="Group 39"/>
            <p:cNvGrpSpPr>
              <a:grpSpLocks/>
            </p:cNvGrpSpPr>
            <p:nvPr/>
          </p:nvGrpSpPr>
          <p:grpSpPr bwMode="auto">
            <a:xfrm>
              <a:off x="9317056" y="2509702"/>
              <a:ext cx="609600" cy="2228850"/>
              <a:chOff x="3888" y="1296"/>
              <a:chExt cx="384" cy="1872"/>
            </a:xfrm>
          </p:grpSpPr>
          <p:sp>
            <p:nvSpPr>
              <p:cNvPr id="33" name="Line 40"/>
              <p:cNvSpPr>
                <a:spLocks noChangeShapeType="1"/>
              </p:cNvSpPr>
              <p:nvPr/>
            </p:nvSpPr>
            <p:spPr bwMode="auto">
              <a:xfrm>
                <a:off x="3984" y="316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Line 41"/>
              <p:cNvSpPr>
                <a:spLocks noChangeShapeType="1"/>
              </p:cNvSpPr>
              <p:nvPr/>
            </p:nvSpPr>
            <p:spPr bwMode="auto">
              <a:xfrm flipV="1">
                <a:off x="3984" y="1296"/>
                <a:ext cx="0" cy="1872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Line 42"/>
              <p:cNvSpPr>
                <a:spLocks noChangeShapeType="1"/>
              </p:cNvSpPr>
              <p:nvPr/>
            </p:nvSpPr>
            <p:spPr bwMode="auto">
              <a:xfrm flipH="1">
                <a:off x="3936" y="312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 flipV="1">
                <a:off x="3936" y="1824"/>
                <a:ext cx="0" cy="1298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Line 44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Line 45"/>
              <p:cNvSpPr>
                <a:spLocks noChangeShapeType="1"/>
              </p:cNvSpPr>
              <p:nvPr/>
            </p:nvSpPr>
            <p:spPr bwMode="auto">
              <a:xfrm>
                <a:off x="3888" y="249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Line 46"/>
              <p:cNvSpPr>
                <a:spLocks noChangeShapeType="1"/>
              </p:cNvSpPr>
              <p:nvPr/>
            </p:nvSpPr>
            <p:spPr bwMode="auto">
              <a:xfrm flipV="1">
                <a:off x="3888" y="2496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Line 47"/>
              <p:cNvSpPr>
                <a:spLocks noChangeShapeType="1"/>
              </p:cNvSpPr>
              <p:nvPr/>
            </p:nvSpPr>
            <p:spPr bwMode="auto">
              <a:xfrm>
                <a:off x="3888" y="307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1" name="Group 48"/>
            <p:cNvGrpSpPr>
              <a:grpSpLocks/>
            </p:cNvGrpSpPr>
            <p:nvPr/>
          </p:nvGrpSpPr>
          <p:grpSpPr bwMode="auto">
            <a:xfrm>
              <a:off x="6421456" y="2166802"/>
              <a:ext cx="1295400" cy="3371850"/>
              <a:chOff x="2064" y="1008"/>
              <a:chExt cx="816" cy="2832"/>
            </a:xfrm>
          </p:grpSpPr>
          <p:sp>
            <p:nvSpPr>
              <p:cNvPr id="42" name="Line 49"/>
              <p:cNvSpPr>
                <a:spLocks noChangeShapeType="1"/>
              </p:cNvSpPr>
              <p:nvPr/>
            </p:nvSpPr>
            <p:spPr bwMode="auto">
              <a:xfrm>
                <a:off x="2208" y="384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Line 50"/>
              <p:cNvSpPr>
                <a:spLocks noChangeShapeType="1"/>
              </p:cNvSpPr>
              <p:nvPr/>
            </p:nvSpPr>
            <p:spPr bwMode="auto">
              <a:xfrm flipV="1">
                <a:off x="2208" y="1008"/>
                <a:ext cx="0" cy="2832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Line 51"/>
              <p:cNvSpPr>
                <a:spLocks noChangeShapeType="1"/>
              </p:cNvSpPr>
              <p:nvPr/>
            </p:nvSpPr>
            <p:spPr bwMode="auto">
              <a:xfrm flipH="1">
                <a:off x="2160" y="379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Line 52"/>
              <p:cNvSpPr>
                <a:spLocks noChangeShapeType="1"/>
              </p:cNvSpPr>
              <p:nvPr/>
            </p:nvSpPr>
            <p:spPr bwMode="auto">
              <a:xfrm flipV="1">
                <a:off x="2160" y="1776"/>
                <a:ext cx="0" cy="2018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Line 53"/>
              <p:cNvSpPr>
                <a:spLocks noChangeShapeType="1"/>
              </p:cNvSpPr>
              <p:nvPr/>
            </p:nvSpPr>
            <p:spPr bwMode="auto">
              <a:xfrm>
                <a:off x="2160" y="177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Line 54"/>
              <p:cNvSpPr>
                <a:spLocks noChangeShapeType="1"/>
              </p:cNvSpPr>
              <p:nvPr/>
            </p:nvSpPr>
            <p:spPr bwMode="auto">
              <a:xfrm>
                <a:off x="2112" y="2448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Line 55"/>
              <p:cNvSpPr>
                <a:spLocks noChangeShapeType="1"/>
              </p:cNvSpPr>
              <p:nvPr/>
            </p:nvSpPr>
            <p:spPr bwMode="auto">
              <a:xfrm flipV="1">
                <a:off x="2112" y="2448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" name="Line 56"/>
              <p:cNvSpPr>
                <a:spLocks noChangeShapeType="1"/>
              </p:cNvSpPr>
              <p:nvPr/>
            </p:nvSpPr>
            <p:spPr bwMode="auto">
              <a:xfrm>
                <a:off x="2112" y="3744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" name="Line 57"/>
              <p:cNvSpPr>
                <a:spLocks noChangeShapeType="1"/>
              </p:cNvSpPr>
              <p:nvPr/>
            </p:nvSpPr>
            <p:spPr bwMode="auto">
              <a:xfrm>
                <a:off x="2208" y="1008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" name="Line 58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" name="Line 59"/>
              <p:cNvSpPr>
                <a:spLocks noChangeShapeType="1"/>
              </p:cNvSpPr>
              <p:nvPr/>
            </p:nvSpPr>
            <p:spPr bwMode="auto">
              <a:xfrm>
                <a:off x="2064" y="369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" name="Line 60"/>
              <p:cNvSpPr>
                <a:spLocks noChangeShapeType="1"/>
              </p:cNvSpPr>
              <p:nvPr/>
            </p:nvSpPr>
            <p:spPr bwMode="auto">
              <a:xfrm>
                <a:off x="2064" y="3168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54" name="Picture 53" descr="Vert_Horz_You.ai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456" y="1343758"/>
              <a:ext cx="1828800" cy="1371600"/>
            </a:xfrm>
            <a:prstGeom prst="rect">
              <a:avLst/>
            </a:prstGeom>
          </p:spPr>
        </p:pic>
        <p:pic>
          <p:nvPicPr>
            <p:cNvPr id="55" name="Picture 54" descr="Vert_Horz_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375" y="4451043"/>
              <a:ext cx="987137" cy="564775"/>
            </a:xfrm>
            <a:prstGeom prst="rect">
              <a:avLst/>
            </a:prstGeom>
          </p:spPr>
        </p:pic>
        <p:pic>
          <p:nvPicPr>
            <p:cNvPr id="56" name="Picture 55" descr="Vert_Horz_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4686" y="3624152"/>
              <a:ext cx="987137" cy="564775"/>
            </a:xfrm>
            <a:prstGeom prst="rect">
              <a:avLst/>
            </a:prstGeom>
          </p:spPr>
        </p:pic>
        <p:pic>
          <p:nvPicPr>
            <p:cNvPr id="57" name="Picture 56" descr="Vert_Horz_3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375" y="5141990"/>
              <a:ext cx="987137" cy="564775"/>
            </a:xfrm>
            <a:prstGeom prst="rect">
              <a:avLst/>
            </a:prstGeom>
          </p:spPr>
        </p:pic>
        <p:pic>
          <p:nvPicPr>
            <p:cNvPr id="58" name="Picture 57" descr="Vert_Horz_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4686" y="4429883"/>
              <a:ext cx="987137" cy="564775"/>
            </a:xfrm>
            <a:prstGeom prst="rect">
              <a:avLst/>
            </a:prstGeom>
          </p:spPr>
        </p:pic>
        <p:pic>
          <p:nvPicPr>
            <p:cNvPr id="59" name="Picture 58" descr="Vert_Horz_5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375" y="2881708"/>
              <a:ext cx="987137" cy="564775"/>
            </a:xfrm>
            <a:prstGeom prst="rect">
              <a:avLst/>
            </a:prstGeom>
          </p:spPr>
        </p:pic>
        <p:pic>
          <p:nvPicPr>
            <p:cNvPr id="60" name="Picture 59" descr="Vert_Horz_6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375" y="3612738"/>
              <a:ext cx="987137" cy="564775"/>
            </a:xfrm>
            <a:prstGeom prst="rect">
              <a:avLst/>
            </a:prstGeom>
          </p:spPr>
        </p:pic>
        <p:pic>
          <p:nvPicPr>
            <p:cNvPr id="61" name="Picture 60" descr="Vert_Horz_7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4686" y="2810537"/>
              <a:ext cx="987137" cy="564775"/>
            </a:xfrm>
            <a:prstGeom prst="rect">
              <a:avLst/>
            </a:prstGeom>
          </p:spPr>
        </p:pic>
        <p:pic>
          <p:nvPicPr>
            <p:cNvPr id="62" name="Picture 61" descr="Vert_Horz_8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4686" y="5141990"/>
              <a:ext cx="987137" cy="564775"/>
            </a:xfrm>
            <a:prstGeom prst="rect">
              <a:avLst/>
            </a:prstGeom>
          </p:spPr>
        </p:pic>
        <p:grpSp>
          <p:nvGrpSpPr>
            <p:cNvPr id="63" name="Group 48"/>
            <p:cNvGrpSpPr>
              <a:grpSpLocks/>
            </p:cNvGrpSpPr>
            <p:nvPr/>
          </p:nvGrpSpPr>
          <p:grpSpPr bwMode="auto">
            <a:xfrm flipH="1">
              <a:off x="10409256" y="2166802"/>
              <a:ext cx="1219200" cy="3371850"/>
              <a:chOff x="2064" y="1008"/>
              <a:chExt cx="816" cy="2832"/>
            </a:xfrm>
          </p:grpSpPr>
          <p:sp>
            <p:nvSpPr>
              <p:cNvPr id="64" name="Line 49"/>
              <p:cNvSpPr>
                <a:spLocks noChangeShapeType="1"/>
              </p:cNvSpPr>
              <p:nvPr/>
            </p:nvSpPr>
            <p:spPr bwMode="auto">
              <a:xfrm>
                <a:off x="2208" y="384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" name="Line 50"/>
              <p:cNvSpPr>
                <a:spLocks noChangeShapeType="1"/>
              </p:cNvSpPr>
              <p:nvPr/>
            </p:nvSpPr>
            <p:spPr bwMode="auto">
              <a:xfrm flipV="1">
                <a:off x="2208" y="1008"/>
                <a:ext cx="0" cy="2832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Line 51"/>
              <p:cNvSpPr>
                <a:spLocks noChangeShapeType="1"/>
              </p:cNvSpPr>
              <p:nvPr/>
            </p:nvSpPr>
            <p:spPr bwMode="auto">
              <a:xfrm flipH="1">
                <a:off x="2160" y="379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7" name="Line 52"/>
              <p:cNvSpPr>
                <a:spLocks noChangeShapeType="1"/>
              </p:cNvSpPr>
              <p:nvPr/>
            </p:nvSpPr>
            <p:spPr bwMode="auto">
              <a:xfrm flipV="1">
                <a:off x="2160" y="1776"/>
                <a:ext cx="0" cy="2018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8" name="Line 53"/>
              <p:cNvSpPr>
                <a:spLocks noChangeShapeType="1"/>
              </p:cNvSpPr>
              <p:nvPr/>
            </p:nvSpPr>
            <p:spPr bwMode="auto">
              <a:xfrm>
                <a:off x="2160" y="177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9" name="Line 54"/>
              <p:cNvSpPr>
                <a:spLocks noChangeShapeType="1"/>
              </p:cNvSpPr>
              <p:nvPr/>
            </p:nvSpPr>
            <p:spPr bwMode="auto">
              <a:xfrm>
                <a:off x="2112" y="2448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0" name="Line 55"/>
              <p:cNvSpPr>
                <a:spLocks noChangeShapeType="1"/>
              </p:cNvSpPr>
              <p:nvPr/>
            </p:nvSpPr>
            <p:spPr bwMode="auto">
              <a:xfrm flipV="1">
                <a:off x="2112" y="2448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1" name="Line 56"/>
              <p:cNvSpPr>
                <a:spLocks noChangeShapeType="1"/>
              </p:cNvSpPr>
              <p:nvPr/>
            </p:nvSpPr>
            <p:spPr bwMode="auto">
              <a:xfrm>
                <a:off x="2112" y="3744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2" name="Line 57"/>
              <p:cNvSpPr>
                <a:spLocks noChangeShapeType="1"/>
              </p:cNvSpPr>
              <p:nvPr/>
            </p:nvSpPr>
            <p:spPr bwMode="auto">
              <a:xfrm>
                <a:off x="2208" y="1008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3" name="Line 58"/>
              <p:cNvSpPr>
                <a:spLocks noChangeShapeType="1"/>
              </p:cNvSpPr>
              <p:nvPr/>
            </p:nvSpPr>
            <p:spPr bwMode="auto">
              <a:xfrm flipV="1">
                <a:off x="2064" y="3168"/>
                <a:ext cx="0" cy="528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4" name="Line 59"/>
              <p:cNvSpPr>
                <a:spLocks noChangeShapeType="1"/>
              </p:cNvSpPr>
              <p:nvPr/>
            </p:nvSpPr>
            <p:spPr bwMode="auto">
              <a:xfrm>
                <a:off x="2064" y="369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" name="Line 60"/>
              <p:cNvSpPr>
                <a:spLocks noChangeShapeType="1"/>
              </p:cNvSpPr>
              <p:nvPr/>
            </p:nvSpPr>
            <p:spPr bwMode="auto">
              <a:xfrm>
                <a:off x="2064" y="3168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77" name="Rounded Rectangle 76"/>
          <p:cNvSpPr/>
          <p:nvPr/>
        </p:nvSpPr>
        <p:spPr>
          <a:xfrm>
            <a:off x="670030" y="2286000"/>
            <a:ext cx="4794571" cy="1064222"/>
          </a:xfrm>
          <a:prstGeom prst="roundRect">
            <a:avLst>
              <a:gd name="adj" fmla="val 1536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prstClr val="white"/>
                </a:solidFill>
                <a:latin typeface="PMingLiU" panose="02020500000000000000" pitchFamily="18" charset="-120"/>
                <a:cs typeface="Arial"/>
              </a:rPr>
              <a:t>集結眾人的努力</a:t>
            </a:r>
            <a:endParaRPr lang="en-GB" sz="32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70030" y="3592199"/>
            <a:ext cx="4794571" cy="1064222"/>
          </a:xfrm>
          <a:prstGeom prst="roundRect">
            <a:avLst>
              <a:gd name="adj" fmla="val 1536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prstClr val="white"/>
                </a:solidFill>
                <a:latin typeface="PMingLiU" panose="02020500000000000000" pitchFamily="18" charset="-120"/>
                <a:cs typeface="Arial"/>
              </a:rPr>
              <a:t>鼓勵團隊合作</a:t>
            </a:r>
            <a:r>
              <a:rPr lang="zh-CN" altLang="en-US" sz="2800" b="1" dirty="0">
                <a:solidFill>
                  <a:prstClr val="white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Arial"/>
              </a:rPr>
              <a:t>及互相支援</a:t>
            </a:r>
            <a:endParaRPr lang="en-GB" sz="2800" b="1" dirty="0">
              <a:solidFill>
                <a:prstClr val="white"/>
              </a:solidFill>
              <a:latin typeface="PMingLiU" panose="02020500000000000000" pitchFamily="18" charset="-120"/>
              <a:ea typeface="PMingLiU" panose="02020500000000000000" pitchFamily="18" charset="-120"/>
              <a:cs typeface="Arial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70030" y="4898397"/>
            <a:ext cx="4794571" cy="1064222"/>
          </a:xfrm>
          <a:prstGeom prst="roundRect">
            <a:avLst>
              <a:gd name="adj" fmla="val 1536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人人皆享</a:t>
            </a:r>
            <a:r>
              <a:rPr lang="en-US" altLang="zh-TW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zh-TW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的銷售</a:t>
            </a:r>
            <a:r>
              <a:rPr lang="zh-CN" altLang="en-US" sz="2400" b="1" dirty="0">
                <a:solidFill>
                  <a:prstClr val="white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和業績</a:t>
            </a:r>
            <a:r>
              <a:rPr lang="zh-TW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成果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13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9" y="381000"/>
            <a:ext cx="10945654" cy="16002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需要不斷提升能力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b="1" dirty="0"/>
              <a:t>Growing Mentality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2349622"/>
            <a:ext cx="10945654" cy="452596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專業的知識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(professional knowledge)</a:t>
            </a:r>
          </a:p>
          <a:p>
            <a:pPr lvl="0">
              <a:lnSpc>
                <a:spcPct val="130000"/>
              </a:lnSpc>
            </a:pP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管理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的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能力</a:t>
            </a: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 (management ability)</a:t>
            </a:r>
          </a:p>
          <a:p>
            <a:pPr lvl="0"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溝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通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的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能力</a:t>
            </a: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SimSun" charset="0"/>
                <a:cs typeface="SimSun" charset="0"/>
              </a:rPr>
              <a:t> (communication ability)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9" y="609600"/>
            <a:ext cx="10945654" cy="1143000"/>
          </a:xfrm>
        </p:spPr>
        <p:txBody>
          <a:bodyPr>
            <a:noAutofit/>
          </a:bodyPr>
          <a:lstStyle/>
          <a:p>
            <a:r>
              <a:rPr lang="ja-JP" altLang="en-US" sz="4800" b="1" dirty="0"/>
              <a:t>溝通能力</a:t>
            </a:r>
            <a:br>
              <a:rPr lang="ja-JP" altLang="en-US" sz="4800" b="1" dirty="0"/>
            </a:br>
            <a:r>
              <a:rPr lang="en-US" sz="4800" b="1" dirty="0"/>
              <a:t>Communication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56476"/>
            <a:ext cx="1094565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認可與讚美</a:t>
            </a:r>
            <a:endParaRPr lang="en-US" altLang="ja-JP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Recognition and compliments</a:t>
            </a:r>
          </a:p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19" y="533400"/>
            <a:ext cx="10945654" cy="1600200"/>
          </a:xfrm>
        </p:spPr>
        <p:txBody>
          <a:bodyPr>
            <a:noAutofit/>
          </a:bodyPr>
          <a:lstStyle/>
          <a:p>
            <a:r>
              <a:rPr lang="ja-JP" altLang="en-US" dirty="0"/>
              <a:t>溝通能力</a:t>
            </a:r>
            <a:br>
              <a:rPr lang="ja-JP" altLang="en-US" dirty="0"/>
            </a:br>
            <a:r>
              <a:rPr lang="en-US" dirty="0"/>
              <a:t>Communication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1981200"/>
            <a:ext cx="1094565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做網路</a:t>
            </a:r>
            <a:r>
              <a:rPr lang="en-US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不做是非</a:t>
            </a:r>
            <a:r>
              <a:rPr lang="ja-JP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ja-JP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Connecting, not conflicting</a:t>
            </a:r>
          </a:p>
          <a:p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3485" y="-304801"/>
            <a:ext cx="10172834" cy="167640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zh-TW" altLang="en-US" sz="4000" dirty="0" smtClean="0"/>
              <a:t>為何需要溝通</a:t>
            </a:r>
            <a:endParaRPr lang="en-US" sz="40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5519" y="1447800"/>
            <a:ext cx="9932168" cy="50292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這是人的生意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我們因為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GBP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而獲得佣金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因為不同的背景而被分隔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團隊合作來自樂意溝通的成員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溝通就如潤滑劑，讓事情順暢地進行，避免夥伴之間的誤會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3486" y="0"/>
            <a:ext cx="9628122" cy="1143000"/>
          </a:xfrm>
        </p:spPr>
        <p:txBody>
          <a:bodyPr/>
          <a:lstStyle/>
          <a:p>
            <a:r>
              <a:rPr lang="zh-TW" altLang="en-US" sz="4800" dirty="0" smtClean="0"/>
              <a:t>如何溝通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3486" y="1752600"/>
            <a:ext cx="9932168" cy="4419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一切都是與人傾談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與人一起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發掘他人的事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認識他人，向他人學習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口耳並用去溝通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578" y="5410200"/>
            <a:ext cx="9628122" cy="1143000"/>
          </a:xfrm>
        </p:spPr>
        <p:txBody>
          <a:bodyPr/>
          <a:lstStyle/>
          <a:p>
            <a:r>
              <a:rPr lang="zh-TW" altLang="en-US" dirty="0" smtClean="0"/>
              <a:t>致勝的團隊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457200"/>
            <a:ext cx="9098906" cy="5130828"/>
          </a:xfrm>
        </p:spPr>
      </p:pic>
    </p:spTree>
    <p:extLst>
      <p:ext uri="{BB962C8B-B14F-4D97-AF65-F5344CB8AC3E}">
        <p14:creationId xmlns:p14="http://schemas.microsoft.com/office/powerpoint/2010/main" val="19649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領袖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1"/>
            <a:ext cx="1094565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b="1" dirty="0">
              <a:solidFill>
                <a:schemeClr val="tx2"/>
              </a:solidFill>
            </a:endParaRPr>
          </a:p>
          <a:p>
            <a:r>
              <a:rPr lang="zh-TW" altLang="en-US" sz="3600" b="1" dirty="0" smtClean="0">
                <a:solidFill>
                  <a:schemeClr val="tx2"/>
                </a:solidFill>
              </a:rPr>
              <a:t>發展卓越的溝通技巧</a:t>
            </a:r>
            <a:endParaRPr lang="en-US" sz="3600" b="1" dirty="0">
              <a:solidFill>
                <a:schemeClr val="tx2"/>
              </a:solidFill>
            </a:endParaRPr>
          </a:p>
          <a:p>
            <a:r>
              <a:rPr lang="zh-TW" altLang="en-US" sz="3600" b="1" dirty="0" smtClean="0">
                <a:solidFill>
                  <a:schemeClr val="tx2"/>
                </a:solidFill>
              </a:rPr>
              <a:t>以普通人的語言去溝通</a:t>
            </a:r>
            <a:endParaRPr lang="en-US" sz="3600" b="1" dirty="0">
              <a:solidFill>
                <a:schemeClr val="tx2"/>
              </a:solidFill>
            </a:endParaRPr>
          </a:p>
          <a:p>
            <a:r>
              <a:rPr lang="zh-TW" altLang="en-US" sz="3600" b="1" dirty="0" smtClean="0">
                <a:solidFill>
                  <a:schemeClr val="tx2"/>
                </a:solidFill>
              </a:rPr>
              <a:t>將所有事物保持簡單</a:t>
            </a:r>
            <a:endParaRPr lang="en-US" sz="3600" b="1" dirty="0">
              <a:solidFill>
                <a:schemeClr val="tx2"/>
              </a:solidFill>
            </a:endParaRPr>
          </a:p>
          <a:p>
            <a:r>
              <a:rPr lang="zh-TW" altLang="en-US" sz="3600" b="1" dirty="0" smtClean="0">
                <a:solidFill>
                  <a:schemeClr val="tx2"/>
                </a:solidFill>
              </a:rPr>
              <a:t>知識與想法傳遞迫切性與熱誠</a:t>
            </a:r>
            <a:endParaRPr lang="en-US" sz="3600" b="1" dirty="0">
              <a:solidFill>
                <a:schemeClr val="tx2"/>
              </a:solidFill>
            </a:endParaRPr>
          </a:p>
          <a:p>
            <a:r>
              <a:rPr lang="zh-TW" altLang="en-US" sz="3600" b="1" dirty="0" smtClean="0">
                <a:solidFill>
                  <a:schemeClr val="tx2"/>
                </a:solidFill>
              </a:rPr>
              <a:t>推動他人去行動</a:t>
            </a:r>
            <a:endParaRPr lang="en-US" sz="3600" b="1" dirty="0">
              <a:solidFill>
                <a:schemeClr val="tx2"/>
              </a:solidFill>
            </a:endParaRPr>
          </a:p>
          <a:p>
            <a:r>
              <a:rPr lang="zh-TW" altLang="en-US" sz="3600" b="1" dirty="0" smtClean="0">
                <a:solidFill>
                  <a:schemeClr val="tx2"/>
                </a:solidFill>
              </a:rPr>
              <a:t>領袖鼓舞他人“多夢想，多做，成就更多”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3486" y="152400"/>
            <a:ext cx="9628122" cy="114300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002060"/>
                </a:solidFill>
              </a:rPr>
              <a:t>領袖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3486" y="1752600"/>
            <a:ext cx="9932168" cy="4419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了解你的團隊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(ABC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訓練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有關係時的有效溝通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與你的團隊在一起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雙向溝通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溝通是領袖的工具箱中最重要的工具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5519" y="228600"/>
            <a:ext cx="9628122" cy="114300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chemeClr val="tx2"/>
                </a:solidFill>
              </a:rPr>
              <a:t>尋求回應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5519" y="1600200"/>
            <a:ext cx="9932168" cy="44196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確保他們收到你的訊息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所有溝通的目標是行動。如果你只是向夥伴丟一大堆資訊，這並不是溝通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每星期</a:t>
            </a: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2-3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次致電潛在領袖、</a:t>
            </a:r>
            <a:r>
              <a:rPr lang="en-US" altLang="zh-TW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GoNow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夥伴，跟進他們的事業進度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……..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927" y="0"/>
            <a:ext cx="962812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tx2"/>
                </a:solidFill>
              </a:rPr>
              <a:t>溝通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919" y="1676400"/>
            <a:ext cx="9932168" cy="441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溝通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投訴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溝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通　　命令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文字信息冷淡，致電或見面則熱情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傳達讚賞，承受責備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讚賞要公開；問題或狀況則在私人或小型場合去解決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慶祝成功及提早勝利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Not Equal 3"/>
          <p:cNvSpPr/>
          <p:nvPr/>
        </p:nvSpPr>
        <p:spPr>
          <a:xfrm>
            <a:off x="2499519" y="1752600"/>
            <a:ext cx="810064" cy="388034"/>
          </a:xfrm>
          <a:prstGeom prst="mathNotEqual">
            <a:avLst>
              <a:gd name="adj1" fmla="val 23520"/>
              <a:gd name="adj2" fmla="val 6163039"/>
              <a:gd name="adj3" fmla="val 6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Not Equal 4"/>
          <p:cNvSpPr/>
          <p:nvPr/>
        </p:nvSpPr>
        <p:spPr>
          <a:xfrm>
            <a:off x="2423319" y="2322342"/>
            <a:ext cx="810789" cy="4572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19" y="1825625"/>
            <a:ext cx="106680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6600" b="1" i="1" dirty="0" smtClean="0">
                <a:solidFill>
                  <a:schemeClr val="tx2"/>
                </a:solidFill>
              </a:rPr>
              <a:t>所有生意都源於</a:t>
            </a:r>
            <a:endParaRPr lang="en-US" sz="66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6600" b="1" i="1" dirty="0">
                <a:solidFill>
                  <a:schemeClr val="tx2"/>
                </a:solidFill>
              </a:rPr>
              <a:t> </a:t>
            </a:r>
            <a:r>
              <a:rPr lang="zh-TW" altLang="en-US" sz="6600" b="1" i="1" dirty="0" smtClean="0">
                <a:solidFill>
                  <a:schemeClr val="tx2"/>
                </a:solidFill>
              </a:rPr>
              <a:t>一個</a:t>
            </a:r>
            <a:r>
              <a:rPr lang="en-US" sz="6600" b="1" i="1" dirty="0" smtClean="0">
                <a:solidFill>
                  <a:schemeClr val="tx2"/>
                </a:solidFill>
              </a:rPr>
              <a:t> </a:t>
            </a:r>
            <a:endParaRPr lang="en-US" sz="66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zh-TW" altLang="en-US" sz="6600" b="1" i="1" dirty="0" smtClean="0">
                <a:solidFill>
                  <a:schemeClr val="tx2"/>
                </a:solidFill>
              </a:rPr>
              <a:t>信念</a:t>
            </a:r>
            <a:endParaRPr lang="en-US" sz="66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66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zh-TW" altLang="en-US" sz="4300" b="1" i="1" dirty="0" smtClean="0">
                <a:solidFill>
                  <a:schemeClr val="tx2"/>
                </a:solidFill>
              </a:rPr>
              <a:t>你相信你可以在這事業成功嗎？</a:t>
            </a:r>
            <a:endParaRPr lang="en-US" sz="43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61319" y="533400"/>
            <a:ext cx="9613529" cy="1371599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</a:rPr>
              <a:t>建立橋樑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</a:rPr>
              <a:t>vs </a:t>
            </a:r>
            <a:r>
              <a:rPr lang="zh-TW" altLang="en-US" sz="4400" b="1" dirty="0" smtClean="0">
                <a:solidFill>
                  <a:srgbClr val="002060"/>
                </a:solidFill>
              </a:rPr>
              <a:t>築起圍牆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19" y="1524000"/>
            <a:ext cx="4169621" cy="3514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219200"/>
            <a:ext cx="4876799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3486" y="10886"/>
            <a:ext cx="9628122" cy="1143000"/>
          </a:xfrm>
        </p:spPr>
        <p:txBody>
          <a:bodyPr/>
          <a:lstStyle/>
          <a:p>
            <a:r>
              <a:rPr lang="zh-TW" altLang="en-US" sz="6000" dirty="0" smtClean="0">
                <a:solidFill>
                  <a:srgbClr val="002060"/>
                </a:solidFill>
              </a:rPr>
              <a:t>帶領團隊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5519" y="1524000"/>
            <a:ext cx="9932168" cy="49530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一個人能力有限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，需要借力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信任－帶來安全感，讓團隊發揮最佳效能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以身作則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公開地溝通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親自了解每個人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不要責備－我們都是人，錯誤已造成，應藉機指出問題，提供解決方案，向前邁進，而不是責備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對待資深夥伴的態度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透明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請求建議／協助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提出關注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全因為一切業績</a:t>
            </a: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100%</a:t>
            </a: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往上累積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113243" y="381000"/>
            <a:ext cx="496203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建築堡壘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87670" y="381000"/>
            <a:ext cx="5570122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建設水族館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9" y="1828800"/>
            <a:ext cx="5574176" cy="31371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1752600"/>
            <a:ext cx="560207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3486" y="152400"/>
            <a:ext cx="9628122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領袖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319" y="1295400"/>
            <a:ext cx="11186001" cy="4992858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清晰的願景，果斷的決定，有效的溝通帶來良好的執行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良好的溝通令你成為夥伴想跟隨的領袖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領導的重點並不在於首先衝線，而是帶同夥伴與你一起衝線。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519" y="1219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目標與行動計劃</a:t>
            </a:r>
            <a:r>
              <a:rPr lang="en-US" sz="2400" dirty="0" smtClean="0"/>
              <a:t> </a:t>
            </a:r>
            <a:r>
              <a:rPr lang="en-US" sz="2400" i="1" dirty="0" smtClean="0"/>
              <a:t>(</a:t>
            </a:r>
            <a:r>
              <a:rPr lang="zh-TW" altLang="en-US" sz="2400" i="1" dirty="0" smtClean="0"/>
              <a:t>個人</a:t>
            </a:r>
            <a:r>
              <a:rPr lang="en-US" sz="2400" i="1" dirty="0" smtClean="0"/>
              <a:t> </a:t>
            </a:r>
            <a:r>
              <a:rPr lang="en-US" sz="2400" i="1" dirty="0"/>
              <a:t>/ </a:t>
            </a:r>
            <a:r>
              <a:rPr lang="zh-TW" altLang="en-US" sz="2400" i="1" dirty="0" smtClean="0"/>
              <a:t>團隊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030467" y="301986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9719" y="4419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複製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61319" y="2971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MMA</a:t>
            </a:r>
          </a:p>
        </p:txBody>
      </p:sp>
      <p:sp>
        <p:nvSpPr>
          <p:cNvPr id="11" name="Down Arrow 10"/>
          <p:cNvSpPr/>
          <p:nvPr/>
        </p:nvSpPr>
        <p:spPr>
          <a:xfrm rot="2400921">
            <a:off x="7407999" y="3391501"/>
            <a:ext cx="404363" cy="143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2984952">
            <a:off x="2427546" y="1428122"/>
            <a:ext cx="404363" cy="143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8409121">
            <a:off x="2910974" y="3316189"/>
            <a:ext cx="404363" cy="143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9563897">
            <a:off x="7817472" y="1667409"/>
            <a:ext cx="404363" cy="143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99319" y="838200"/>
            <a:ext cx="10337562" cy="1143000"/>
          </a:xfrm>
        </p:spPr>
        <p:txBody>
          <a:bodyPr>
            <a:normAutofit fontScale="90000"/>
          </a:bodyPr>
          <a:lstStyle/>
          <a:p>
            <a:r>
              <a:rPr lang="zh-CN" altLang="en-US" sz="8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簡單</a:t>
            </a:r>
            <a:r>
              <a:rPr lang="en-US" altLang="zh-CN" sz="8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VS</a:t>
            </a:r>
            <a:r>
              <a:rPr lang="zh-CN" altLang="en-US" sz="8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不容易</a:t>
            </a:r>
            <a:r>
              <a:rPr lang="en-US" altLang="zh-CN" sz="8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CN" sz="8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CN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Simple VS Not easy</a:t>
            </a:r>
            <a:endParaRPr lang="zh-CN" altLang="en-US" sz="4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912138" y="2362200"/>
            <a:ext cx="10641608" cy="2133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如果進入培訓系統，懂得借助系統的力量，整個</a:t>
            </a: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事業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都在您的掌控之中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2138" y="4495800"/>
            <a:ext cx="10641608" cy="21336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b="1">
                <a:solidFill>
                  <a:srgbClr val="FFFF9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8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Tx/>
              <a:buNone/>
            </a:pPr>
            <a:r>
              <a:rPr lang="en-US" altLang="zh-CN" sz="3200" b="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If you are in the training system and you know how to leverage the power of it, the whole business will be under your control.</a:t>
            </a:r>
            <a:endParaRPr lang="zh-CN" altLang="en-US" sz="3200" b="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76200"/>
            <a:ext cx="10945654" cy="1524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領導者也是追隨者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..</a:t>
            </a:r>
            <a:b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Leaders are followers..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7" y="1676400"/>
            <a:ext cx="11553746" cy="510540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公司系統</a:t>
            </a:r>
            <a:endParaRPr lang="en-US" sz="4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System</a:t>
            </a:r>
          </a:p>
          <a:p>
            <a:pPr lvl="1"/>
            <a:r>
              <a:rPr lang="zh-TW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全國會議聯盟系統 </a:t>
            </a:r>
            <a:r>
              <a:rPr lang="en-US" altLang="zh-TW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MTSS</a:t>
            </a:r>
          </a:p>
          <a:p>
            <a:pPr lvl="1"/>
            <a:r>
              <a:rPr lang="zh-TW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起步指南 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Getting Started Guide</a:t>
            </a:r>
          </a:p>
          <a:p>
            <a:pPr lvl="1"/>
            <a:r>
              <a:rPr lang="zh-TW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購物年金紅利計畫 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SAMM</a:t>
            </a:r>
          </a:p>
          <a:p>
            <a:pPr lvl="1"/>
            <a:r>
              <a:rPr lang="zh-TW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卓越超連鎖店主計畫 </a:t>
            </a:r>
            <a:r>
              <a:rPr lang="en-US" altLang="zh-TW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Master 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UFO</a:t>
            </a:r>
          </a:p>
          <a:p>
            <a:pPr lvl="1"/>
            <a:r>
              <a:rPr lang="zh-TW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挑戰獎 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Challenge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altLang="zh-TW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JR</a:t>
            </a:r>
            <a:r>
              <a:rPr lang="zh-TW" alt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創造一個偉大的平台，幫助普通民眾創造一個持續的收入</a:t>
            </a:r>
            <a:endParaRPr lang="en-US" sz="4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JR create a great platform to help average people to create an ongoing income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9" y="304800"/>
            <a:ext cx="10945654" cy="1600200"/>
          </a:xfrm>
        </p:spPr>
        <p:txBody>
          <a:bodyPr>
            <a:noAutofit/>
          </a:bodyPr>
          <a:lstStyle/>
          <a:p>
            <a:r>
              <a:rPr lang="ja-JP" altLang="en-US" sz="4800" b="1" dirty="0" smtClean="0"/>
              <a:t>每</a:t>
            </a:r>
            <a:r>
              <a:rPr lang="zh-TW" altLang="en-US" sz="4800" b="1" dirty="0" smtClean="0"/>
              <a:t>會</a:t>
            </a:r>
            <a:r>
              <a:rPr lang="ja-JP" altLang="en-US" sz="4800" b="1" dirty="0" smtClean="0"/>
              <a:t>必</a:t>
            </a:r>
            <a:r>
              <a:rPr lang="ja-JP" altLang="en-US" sz="4800" b="1" dirty="0"/>
              <a:t>到，每到</a:t>
            </a:r>
            <a:r>
              <a:rPr lang="ja-JP" altLang="en-US" sz="4800" b="1" dirty="0" smtClean="0"/>
              <a:t>必</a:t>
            </a:r>
            <a:r>
              <a:rPr lang="zh-TW" altLang="en-US" sz="4800" b="1" dirty="0" smtClean="0"/>
              <a:t>會</a:t>
            </a:r>
            <a:r>
              <a:rPr lang="ja-JP" altLang="en-US" sz="4800" b="1" dirty="0"/>
              <a:t/>
            </a:r>
            <a:br>
              <a:rPr lang="ja-JP" altLang="en-US" sz="4800" b="1" dirty="0"/>
            </a:br>
            <a:r>
              <a:rPr lang="en-US" sz="4800" b="1" dirty="0"/>
              <a:t>Attend every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5400" dirty="0"/>
          </a:p>
          <a:p>
            <a:pPr marL="0" indent="0" algn="ctr">
              <a:buNone/>
            </a:pPr>
            <a:r>
              <a:rPr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挑戰惰性 </a:t>
            </a:r>
            <a:r>
              <a:rPr lang="en-US" altLang="ja-JP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!!!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Challenge “Laziness”!!!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395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tick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9729470" y="5145088"/>
          <a:ext cx="2432368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5" imgW="4218962" imgH="3951798" progId="MS_ClipArt_Gallery.2">
                  <p:embed/>
                </p:oleObj>
              </mc:Choice>
              <mc:Fallback>
                <p:oleObj name="Clip" r:id="rId5" imgW="4218962" imgH="3951798" progId="MS_ClipArt_Gallery.2">
                  <p:embed/>
                  <p:pic>
                    <p:nvPicPr>
                      <p:cNvPr id="1116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9470" y="5145088"/>
                        <a:ext cx="2432368" cy="171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97923" y="5145088"/>
            <a:ext cx="3534873" cy="1338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sz="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PMingLiU"/>
                <a:ea typeface="PMingLiU"/>
                <a:cs typeface="+mn-cs"/>
              </a:rPr>
              <a:t>賣</a:t>
            </a:r>
            <a:r>
              <a:rPr lang="zh-CN" altLang="en-US" sz="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PMingLiU"/>
                <a:ea typeface="PMingLiU"/>
                <a:cs typeface="+mn-cs"/>
              </a:rPr>
              <a:t>票</a:t>
            </a:r>
            <a:endParaRPr lang="en-US" sz="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latin typeface="PMingLiU"/>
              <a:ea typeface="PMingLiU"/>
              <a:cs typeface="+mn-cs"/>
            </a:endParaRPr>
          </a:p>
        </p:txBody>
      </p:sp>
      <p:sp>
        <p:nvSpPr>
          <p:cNvPr id="111621" name="Rectangle 6"/>
          <p:cNvSpPr>
            <a:spLocks noChangeArrowheads="1"/>
          </p:cNvSpPr>
          <p:nvPr/>
        </p:nvSpPr>
        <p:spPr bwMode="auto">
          <a:xfrm>
            <a:off x="5931839" y="3316289"/>
            <a:ext cx="29816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zh-CN" altLang="en-US" sz="900" b="1">
                <a:ea typeface="SimSun" charset="0"/>
                <a:cs typeface="SimSun" charset="0"/>
              </a:rPr>
              <a:t>卖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AC2EE6-4D3B-44B9-808A-8E99378CC086}"/>
              </a:ext>
            </a:extLst>
          </p:cNvPr>
          <p:cNvSpPr txBox="1"/>
          <p:nvPr/>
        </p:nvSpPr>
        <p:spPr>
          <a:xfrm>
            <a:off x="4448715" y="55136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Buy and sell tickets</a:t>
            </a:r>
          </a:p>
          <a:p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 </a:t>
            </a:r>
            <a:r>
              <a:rPr lang="zh-TW" altLang="en-US" sz="4000" dirty="0" smtClean="0"/>
              <a:t>分別就在於那一度</a:t>
            </a:r>
            <a:endParaRPr lang="en-US" sz="4000" dirty="0"/>
          </a:p>
        </p:txBody>
      </p:sp>
      <p:pic>
        <p:nvPicPr>
          <p:cNvPr id="3" name="Picture 2" descr="imagesCASDLX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104" y="1904999"/>
            <a:ext cx="8735693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4"/>
            <a:ext cx="12161838" cy="146124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600" b="1" i="1" dirty="0" smtClean="0"/>
              <a:t>所有成功都源於</a:t>
            </a:r>
            <a:r>
              <a:rPr lang="en-US" sz="6600" b="1" i="1" dirty="0"/>
              <a:t/>
            </a:r>
            <a:br>
              <a:rPr lang="en-US" sz="6600" b="1" i="1" dirty="0"/>
            </a:br>
            <a:r>
              <a:rPr lang="zh-TW" altLang="en-US" sz="6600" b="1" i="1" dirty="0" smtClean="0"/>
              <a:t>一個</a:t>
            </a:r>
            <a:r>
              <a:rPr lang="en-US" sz="6600" b="1" i="1" dirty="0" smtClean="0"/>
              <a:t> </a:t>
            </a:r>
            <a:r>
              <a:rPr lang="en-US" sz="6600" b="1" i="1" dirty="0"/>
              <a:t/>
            </a:r>
            <a:br>
              <a:rPr lang="en-US" sz="6600" b="1" i="1" dirty="0"/>
            </a:br>
            <a:r>
              <a:rPr lang="zh-TW" altLang="en-US" sz="6600" b="1" i="1" dirty="0" smtClean="0"/>
              <a:t>慾望</a:t>
            </a:r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14603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119" y="0"/>
            <a:ext cx="10373332" cy="1461247"/>
          </a:xfrm>
        </p:spPr>
        <p:txBody>
          <a:bodyPr/>
          <a:lstStyle/>
          <a:p>
            <a:pPr algn="l"/>
            <a:r>
              <a:rPr lang="en-US" altLang="zh-CN" dirty="0"/>
              <a:t>2. </a:t>
            </a:r>
            <a:r>
              <a:rPr lang="en-US" altLang="zh-CN" dirty="0" smtClean="0"/>
              <a:t>10000</a:t>
            </a:r>
            <a:r>
              <a:rPr lang="zh-TW" altLang="en-US" dirty="0" smtClean="0"/>
              <a:t>小時法則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04119" y="1752600"/>
            <a:ext cx="5371478" cy="45259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練習就是運動、商業、藝術、科學的成功秘訣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内容占位符 5" descr="outlier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6319" y="1676400"/>
            <a:ext cx="3965416" cy="4363078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908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253" y="188286"/>
            <a:ext cx="10373332" cy="1259541"/>
          </a:xfrm>
        </p:spPr>
        <p:txBody>
          <a:bodyPr/>
          <a:lstStyle/>
          <a:p>
            <a:pPr algn="l"/>
            <a:r>
              <a:rPr lang="en-US" altLang="zh-CN" dirty="0"/>
              <a:t>3. </a:t>
            </a:r>
            <a:r>
              <a:rPr lang="zh-TW" altLang="en-US" dirty="0" smtClean="0"/>
              <a:t>簡化你的事業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0319" y="1981200"/>
            <a:ext cx="9628122" cy="3733800"/>
          </a:xfrm>
        </p:spPr>
        <p:txBody>
          <a:bodyPr>
            <a:noAutofit/>
          </a:bodyPr>
          <a:lstStyle/>
          <a:p>
            <a:pPr marL="457200" indent="-457200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全都在於基本</a:t>
            </a: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元素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/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你可以做些甚麼？你可以帶領多少人跟你做一樣的事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19" y="381000"/>
            <a:ext cx="11267585" cy="146124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4. </a:t>
            </a:r>
            <a:r>
              <a:rPr lang="zh-TW" altLang="en-US" dirty="0" smtClean="0"/>
              <a:t>失敗是累積一連串錯誤判斷及選擇的結果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2057401"/>
            <a:ext cx="11353800" cy="3733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如成功一樣，失敗也不是一夜之間造成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你的每日活動很重要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43" y="188286"/>
            <a:ext cx="11351049" cy="1183341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5. </a:t>
            </a:r>
            <a:r>
              <a:rPr lang="zh-TW" altLang="en-US" sz="4800" dirty="0" smtClean="0"/>
              <a:t>成功需要勇氣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96" y="2057401"/>
            <a:ext cx="11452397" cy="37338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擁有勇氣去面對負面的事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擁有勇氣去克服困難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擁有勇氣去追夢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zh-TW" altLang="en-US" sz="3600" b="1" dirty="0" smtClean="0">
                <a:solidFill>
                  <a:srgbClr val="C00000"/>
                </a:solidFill>
                <a:latin typeface="+mj-lt"/>
              </a:rPr>
              <a:t>擁有勇氣去成長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3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13519" y="609600"/>
            <a:ext cx="11810146" cy="365760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自己先成長，才可以贏得權利去</a:t>
            </a:r>
            <a:r>
              <a:rPr lang="zh-CN" altLang="en-US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領導別人</a:t>
            </a:r>
            <a:r>
              <a:rPr lang="en-US" altLang="zh-CN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CN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CN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Grow yourself first, then you earn the right to lead others</a:t>
            </a:r>
            <a:endParaRPr lang="en-US" sz="4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962464"/>
            <a:ext cx="7848600" cy="5704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319" y="15240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永不</a:t>
            </a:r>
            <a:r>
              <a:rPr lang="zh-TW" altLang="en-US" sz="4000" b="1" dirty="0" smtClean="0"/>
              <a:t>、永不放棄！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719" y="3657600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人生就如相機，只專注重要的事，補捉美好的時光，從挫折中成長，如果這張拍得不好，就重新拍另一張。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4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487" y="152404"/>
            <a:ext cx="10373332" cy="1461247"/>
          </a:xfrm>
        </p:spPr>
        <p:txBody>
          <a:bodyPr/>
          <a:lstStyle/>
          <a:p>
            <a:r>
              <a:rPr lang="zh-TW" altLang="en-US" sz="4800" dirty="0" smtClean="0"/>
              <a:t>你來參加會議其中一個主要原因是：</a:t>
            </a:r>
            <a:endParaRPr lang="zh-TW" alt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0" y="2743206"/>
            <a:ext cx="10692283" cy="2514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zh-TW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提升你的目標！</a:t>
            </a:r>
            <a:endParaRPr lang="zh-TW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49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262626"/>
                </a:solidFill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457800"/>
              </p:ext>
            </p:extLst>
          </p:nvPr>
        </p:nvGraphicFramePr>
        <p:xfrm>
          <a:off x="0" y="457200"/>
          <a:ext cx="11553746" cy="583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138" y="2362200"/>
            <a:ext cx="10337562" cy="399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zh-TW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行動計劃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39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2434</Words>
  <Application>Microsoft Office PowerPoint</Application>
  <PresentationFormat>Custom</PresentationFormat>
  <Paragraphs>345</Paragraphs>
  <Slides>65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Executive</vt:lpstr>
      <vt:lpstr>Office Theme</vt:lpstr>
      <vt:lpstr>Clip</vt:lpstr>
      <vt:lpstr>複製與領導力Duplication and Leadership</vt:lpstr>
      <vt:lpstr>PowerPoint Presentation</vt:lpstr>
      <vt:lpstr>PowerPoint Presentation</vt:lpstr>
      <vt:lpstr>PowerPoint Presentation</vt:lpstr>
      <vt:lpstr>PowerPoint Presentation</vt:lpstr>
      <vt:lpstr>所有成功都源於 一個  慾望</vt:lpstr>
      <vt:lpstr>你來參加會議其中一個主要原因是：</vt:lpstr>
      <vt:lpstr> </vt:lpstr>
      <vt:lpstr>PowerPoint Presentation</vt:lpstr>
      <vt:lpstr>PowerPoint Presentation</vt:lpstr>
      <vt:lpstr>PowerPoint Presentation</vt:lpstr>
      <vt:lpstr>PowerPoint Presentation</vt:lpstr>
      <vt:lpstr> Mission</vt:lpstr>
      <vt:lpstr>如何創造永續收入?</vt:lpstr>
      <vt:lpstr>PowerPoint Presentation</vt:lpstr>
      <vt:lpstr>PowerPoint Presentation</vt:lpstr>
      <vt:lpstr>2-3年計劃...</vt:lpstr>
      <vt:lpstr>PowerPoint Presentation</vt:lpstr>
      <vt:lpstr>PowerPoint Presentation</vt:lpstr>
      <vt:lpstr>新夥伴90天跟進</vt:lpstr>
      <vt:lpstr>PowerPoint Presentation</vt:lpstr>
      <vt:lpstr>PowerPoint Presentation</vt:lpstr>
      <vt:lpstr>PowerPoint Presentation</vt:lpstr>
      <vt:lpstr>PowerPoint Presentation</vt:lpstr>
      <vt:lpstr>讓你的生活圍繞著美安</vt:lpstr>
      <vt:lpstr>PowerPoint Presentation</vt:lpstr>
      <vt:lpstr>PowerPoint Presentation</vt:lpstr>
      <vt:lpstr>PowerPoint Presentation</vt:lpstr>
      <vt:lpstr>可是  However</vt:lpstr>
      <vt:lpstr>複製？ Duplicate what?</vt:lpstr>
      <vt:lpstr>PowerPoint Presentation</vt:lpstr>
      <vt:lpstr>領導者改進  Leaders need Improvement</vt:lpstr>
      <vt:lpstr>你的團隊文化？ What is your team culture?</vt:lpstr>
      <vt:lpstr>作為一個領導者，Being a leader</vt:lpstr>
      <vt:lpstr>其實這是所有關於 Its all about</vt:lpstr>
      <vt:lpstr>如何引導 How to lead? 大會行動計劃 Action Plan for next Convention</vt:lpstr>
      <vt:lpstr>如何引導 How to lead</vt:lpstr>
      <vt:lpstr>培養領導人 Building Leader</vt:lpstr>
      <vt:lpstr>       領導者的特質 Characteristics of Leader </vt:lpstr>
      <vt:lpstr>需要不斷提升能力 Growing Mentality</vt:lpstr>
      <vt:lpstr>溝通能力 Communication Skills</vt:lpstr>
      <vt:lpstr>溝通能力 Communication Skills</vt:lpstr>
      <vt:lpstr> 為何需要溝通</vt:lpstr>
      <vt:lpstr>如何溝通</vt:lpstr>
      <vt:lpstr>致勝的團隊</vt:lpstr>
      <vt:lpstr>領袖</vt:lpstr>
      <vt:lpstr>領袖</vt:lpstr>
      <vt:lpstr>尋求回應</vt:lpstr>
      <vt:lpstr>溝通</vt:lpstr>
      <vt:lpstr>PowerPoint Presentation</vt:lpstr>
      <vt:lpstr>帶領團隊</vt:lpstr>
      <vt:lpstr>PowerPoint Presentation</vt:lpstr>
      <vt:lpstr>領袖 </vt:lpstr>
      <vt:lpstr>PowerPoint Presentation</vt:lpstr>
      <vt:lpstr>簡單VS不容易 Simple VS Not easy</vt:lpstr>
      <vt:lpstr>領導者也是追隨者.. Leaders are followers..</vt:lpstr>
      <vt:lpstr>每會必到，每到必會 Attend every meeting</vt:lpstr>
      <vt:lpstr>PowerPoint Presentation</vt:lpstr>
      <vt:lpstr>1. 分別就在於那一度</vt:lpstr>
      <vt:lpstr>2. 10000小時法則</vt:lpstr>
      <vt:lpstr>3. 簡化你的事業</vt:lpstr>
      <vt:lpstr>4. 失敗是累積一連串錯誤判斷及選擇的結果</vt:lpstr>
      <vt:lpstr>5. 成功需要勇氣</vt:lpstr>
      <vt:lpstr>自己先成長，才可以贏得權利去領導別人 Grow yourself first, then you earn the right to lead others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Pauline2</dc:creator>
  <cp:lastModifiedBy>Celine Leung</cp:lastModifiedBy>
  <cp:revision>77</cp:revision>
  <dcterms:created xsi:type="dcterms:W3CDTF">2018-04-11T22:38:02Z</dcterms:created>
  <dcterms:modified xsi:type="dcterms:W3CDTF">2018-05-15T11:23:59Z</dcterms:modified>
</cp:coreProperties>
</file>